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34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88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4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4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1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2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1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8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6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543CEF-7A77-4EA9-A6C3-4B0EF930511C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0524A5-5CAE-4AE2-B5CF-10A482BFB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9" y="1662545"/>
            <a:ext cx="9913216" cy="2723186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PARTIAL CLASS IN c-SHARP PROGRAMMING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PRESENTER: MOHAMMAD ADIL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6567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6485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/>
              <a:t>partial class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0970"/>
            <a:ext cx="10131425" cy="4959401"/>
          </a:xfrm>
        </p:spPr>
        <p:txBody>
          <a:bodyPr>
            <a:noAutofit/>
          </a:bodyPr>
          <a:lstStyle/>
          <a:p>
            <a:r>
              <a:rPr lang="en-US" sz="2800" dirty="0"/>
              <a:t>A partial class is a special feature of C#.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provides a special ability to implement the functionality of a single class into multiple files and all these files are combined into a single class file when the application is compiled.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partial class is created by using a </a:t>
            </a:r>
            <a:r>
              <a:rPr lang="en-US" sz="2800" b="1" dirty="0"/>
              <a:t>partial</a:t>
            </a:r>
            <a:r>
              <a:rPr lang="en-US" sz="2800" dirty="0"/>
              <a:t> </a:t>
            </a:r>
            <a:r>
              <a:rPr lang="en-US" sz="2800" dirty="0" smtClean="0"/>
              <a:t>keyword.</a:t>
            </a:r>
          </a:p>
          <a:p>
            <a:r>
              <a:rPr lang="en-US" sz="2800" dirty="0" smtClean="0"/>
              <a:t>The partial keyword can also be used to split a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or an interface over two or more files.</a:t>
            </a:r>
          </a:p>
          <a:p>
            <a:r>
              <a:rPr lang="en-US" sz="2800" dirty="0" smtClean="0"/>
              <a:t>We use partial class when code of a class contains so many lines to manage.</a:t>
            </a:r>
          </a:p>
        </p:txBody>
      </p:sp>
    </p:spTree>
    <p:extLst>
      <p:ext uri="{BB962C8B-B14F-4D97-AF65-F5344CB8AC3E}">
        <p14:creationId xmlns:p14="http://schemas.microsoft.com/office/powerpoint/2010/main" val="37116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Advantages of Partial Class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56268"/>
            <a:ext cx="10131425" cy="5134104"/>
          </a:xfrm>
        </p:spPr>
        <p:txBody>
          <a:bodyPr>
            <a:noAutofit/>
          </a:bodyPr>
          <a:lstStyle/>
          <a:p>
            <a:r>
              <a:rPr lang="en-US" sz="2800" dirty="0" smtClean="0"/>
              <a:t>Multiple </a:t>
            </a:r>
            <a:r>
              <a:rPr lang="en-US" sz="2800" dirty="0"/>
              <a:t>developers can work simultaneously with a single class in separate files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When working on large projects, spreading a class over separate files allows programmers to work on it simultaneously.</a:t>
            </a:r>
          </a:p>
          <a:p>
            <a:r>
              <a:rPr lang="en-US" sz="2800" dirty="0" smtClean="0"/>
              <a:t>Visual Studio uses partial classes to separate, automatically generated system code from the developer’s code. For Example when you add a </a:t>
            </a:r>
            <a:r>
              <a:rPr lang="en-US" sz="2800" dirty="0" err="1" smtClean="0"/>
              <a:t>webform</a:t>
            </a:r>
            <a:r>
              <a:rPr lang="en-US" sz="2800" dirty="0" smtClean="0"/>
              <a:t>, two .CS files are generated.</a:t>
            </a:r>
          </a:p>
          <a:p>
            <a:r>
              <a:rPr lang="en-US" sz="2800" b="1" dirty="0" smtClean="0"/>
              <a:t>1. WebForm1.aspx.cs </a:t>
            </a:r>
            <a:r>
              <a:rPr lang="en-US" sz="2800" dirty="0" smtClean="0"/>
              <a:t>– Contains the developer code.</a:t>
            </a:r>
          </a:p>
          <a:p>
            <a:r>
              <a:rPr lang="en-US" sz="2800" b="1" dirty="0" smtClean="0"/>
              <a:t>2. WebForm1.aspx.designer.cs</a:t>
            </a:r>
            <a:r>
              <a:rPr lang="en-US" sz="2800" dirty="0" smtClean="0"/>
              <a:t> – Contains the system generated code. For example, declarations for the controls that you drag and drop on the </a:t>
            </a:r>
            <a:r>
              <a:rPr lang="en-US" sz="2800" dirty="0" err="1" smtClean="0"/>
              <a:t>webform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628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909" y="1662545"/>
            <a:ext cx="9913216" cy="2723186"/>
          </a:xfrm>
        </p:spPr>
        <p:txBody>
          <a:bodyPr>
            <a:noAutofit/>
          </a:bodyPr>
          <a:lstStyle/>
          <a:p>
            <a:r>
              <a:rPr lang="en-US" sz="6600" b="1" smtClean="0"/>
              <a:t>RULES FOR PARTIAL </a:t>
            </a:r>
            <a:r>
              <a:rPr lang="en-US" sz="6600" b="1" dirty="0" smtClean="0"/>
              <a:t>CLASS IN c-SHARP PROGRAMMING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PRESENTER: MOHAMMAD ADIL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11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RULES FOR partial </a:t>
            </a:r>
            <a:r>
              <a:rPr lang="en-US" sz="4800" b="1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0970"/>
            <a:ext cx="10131425" cy="4959401"/>
          </a:xfrm>
        </p:spPr>
        <p:txBody>
          <a:bodyPr>
            <a:noAutofit/>
          </a:bodyPr>
          <a:lstStyle/>
          <a:p>
            <a:r>
              <a:rPr lang="en-US" sz="2800" dirty="0"/>
              <a:t>All the parts spread across different files, must use the </a:t>
            </a:r>
            <a:r>
              <a:rPr lang="en-US" sz="2800" b="1" dirty="0"/>
              <a:t>partial</a:t>
            </a:r>
            <a:r>
              <a:rPr lang="en-US" sz="2800" dirty="0"/>
              <a:t> keyword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All </a:t>
            </a:r>
            <a:r>
              <a:rPr lang="en-US" sz="2800" dirty="0"/>
              <a:t>the partial class definitions must be in the same assembly and namespace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All </a:t>
            </a:r>
            <a:r>
              <a:rPr lang="en-US" sz="2800" dirty="0"/>
              <a:t>the parts must have the same accessibility like public or private, etc.</a:t>
            </a:r>
          </a:p>
          <a:p>
            <a:r>
              <a:rPr lang="en-US" sz="2800" dirty="0"/>
              <a:t>If any part is declared </a:t>
            </a:r>
            <a:r>
              <a:rPr lang="en-US" sz="2800" dirty="0" smtClean="0"/>
              <a:t>abstract </a:t>
            </a:r>
            <a:r>
              <a:rPr lang="en-US" sz="2800" dirty="0"/>
              <a:t>then the whole class is declared of the </a:t>
            </a:r>
            <a:r>
              <a:rPr lang="en-US" sz="2800" dirty="0" smtClean="0"/>
              <a:t>abstract type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/>
              <a:t>If any part is </a:t>
            </a:r>
            <a:r>
              <a:rPr lang="en-US" sz="2800" dirty="0" smtClean="0"/>
              <a:t>declared sealed </a:t>
            </a:r>
            <a:r>
              <a:rPr lang="en-US" sz="2800" dirty="0"/>
              <a:t>then the whole class is declared of the </a:t>
            </a:r>
            <a:r>
              <a:rPr lang="en-US" sz="2800" dirty="0" smtClean="0"/>
              <a:t>sealed type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16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01782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RULES FOR partial </a:t>
            </a:r>
            <a:r>
              <a:rPr lang="en-US" sz="4800" b="1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30970"/>
            <a:ext cx="10131425" cy="4959401"/>
          </a:xfrm>
        </p:spPr>
        <p:txBody>
          <a:bodyPr>
            <a:noAutofit/>
          </a:bodyPr>
          <a:lstStyle/>
          <a:p>
            <a:r>
              <a:rPr lang="en-US" sz="2800" dirty="0" smtClean="0"/>
              <a:t>If any of the parts inherit a class, then the entire type inherits the class.</a:t>
            </a:r>
          </a:p>
          <a:p>
            <a:r>
              <a:rPr lang="en-US" sz="2800" dirty="0" smtClean="0"/>
              <a:t>C# does not support multiple class inheritance. Different parts of the partial class, must not specify different base classes.</a:t>
            </a:r>
          </a:p>
          <a:p>
            <a:r>
              <a:rPr lang="en-US" sz="2800" dirty="0" smtClean="0"/>
              <a:t>Different parts of the partial class can specify different base interfaces.</a:t>
            </a:r>
          </a:p>
          <a:p>
            <a:r>
              <a:rPr lang="en-US" sz="2800" dirty="0" smtClean="0"/>
              <a:t>Any member that are declared in a partial definition are available to all of the other parts of the partial class.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82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463</TotalTime>
  <Words>374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PARTIAL CLASS IN c-SHARP PROGRAMMING</vt:lpstr>
      <vt:lpstr>partial class</vt:lpstr>
      <vt:lpstr>Advantages of Partial Class</vt:lpstr>
      <vt:lpstr>RULES FOR PARTIAL CLASS IN c-SHARP PROGRAMMING</vt:lpstr>
      <vt:lpstr>RULES FOR partial class</vt:lpstr>
      <vt:lpstr>RULES FOR partial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COSTANTS IN c# PROGRAMMING</dc:title>
  <dc:creator>Muhammad Adil</dc:creator>
  <cp:lastModifiedBy>Mohammad Adil</cp:lastModifiedBy>
  <cp:revision>31</cp:revision>
  <dcterms:created xsi:type="dcterms:W3CDTF">2019-10-01T19:13:48Z</dcterms:created>
  <dcterms:modified xsi:type="dcterms:W3CDTF">2020-03-08T10:57:33Z</dcterms:modified>
</cp:coreProperties>
</file>