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8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8BD3-BB42-4844-82C8-DC136A57DB46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57F3-A033-4590-8560-84859A6ADC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D91B-3DBB-4648-853E-A0A670AB8B65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ACCB-A5FA-45DF-B846-F2093583D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6A4DDE6-ED2C-4311-8BB1-496508E244F9}"/>
              </a:ext>
            </a:extLst>
          </p:cNvPr>
          <p:cNvSpPr/>
          <p:nvPr/>
        </p:nvSpPr>
        <p:spPr>
          <a:xfrm>
            <a:off x="3319635" y="684409"/>
            <a:ext cx="5489187" cy="5489189"/>
          </a:xfrm>
          <a:prstGeom prst="ellipse">
            <a:avLst/>
          </a:prstGeom>
          <a:solidFill>
            <a:srgbClr val="0070C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31CEFD-1299-4ED8-9FA3-A8F8BD78ABD2}"/>
              </a:ext>
            </a:extLst>
          </p:cNvPr>
          <p:cNvGrpSpPr/>
          <p:nvPr/>
        </p:nvGrpSpPr>
        <p:grpSpPr>
          <a:xfrm>
            <a:off x="3883062" y="1216065"/>
            <a:ext cx="4425876" cy="4425877"/>
            <a:chOff x="3423410" y="914383"/>
            <a:chExt cx="5345185" cy="5345186"/>
          </a:xfrm>
          <a:solidFill>
            <a:schemeClr val="accent6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16723A5-4071-4608-8602-0476E5D7F79A}"/>
                </a:ext>
              </a:extLst>
            </p:cNvPr>
            <p:cNvSpPr/>
            <p:nvPr/>
          </p:nvSpPr>
          <p:spPr>
            <a:xfrm>
              <a:off x="3423410" y="914383"/>
              <a:ext cx="5345185" cy="5345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2DF3A1-F663-415D-B84D-1812790FEDAB}"/>
                </a:ext>
              </a:extLst>
            </p:cNvPr>
            <p:cNvSpPr/>
            <p:nvPr/>
          </p:nvSpPr>
          <p:spPr>
            <a:xfrm>
              <a:off x="3881722" y="1372695"/>
              <a:ext cx="4428559" cy="4428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029A7F-1A26-4A6A-BFB8-2599D9B98000}"/>
                </a:ext>
              </a:extLst>
            </p:cNvPr>
            <p:cNvSpPr/>
            <p:nvPr/>
          </p:nvSpPr>
          <p:spPr>
            <a:xfrm>
              <a:off x="4439893" y="1930866"/>
              <a:ext cx="3312219" cy="33122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9591CA-638A-4C53-85B0-117076231807}"/>
              </a:ext>
            </a:extLst>
          </p:cNvPr>
          <p:cNvGrpSpPr/>
          <p:nvPr/>
        </p:nvGrpSpPr>
        <p:grpSpPr>
          <a:xfrm>
            <a:off x="3436118" y="1349276"/>
            <a:ext cx="5256215" cy="3832324"/>
            <a:chOff x="3467891" y="969328"/>
            <a:chExt cx="5256215" cy="38323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6701D1-40A3-40E4-9256-47C2CA25A698}"/>
                </a:ext>
              </a:extLst>
            </p:cNvPr>
            <p:cNvSpPr txBox="1"/>
            <p:nvPr/>
          </p:nvSpPr>
          <p:spPr>
            <a:xfrm>
              <a:off x="3467891" y="969328"/>
              <a:ext cx="52562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spc="300" dirty="0">
                  <a:solidFill>
                    <a:schemeClr val="bg1"/>
                  </a:solidFill>
                  <a:latin typeface="Berlin Sans FB Demi" panose="020E0802020502020306" pitchFamily="34" charset="0"/>
                  <a:ea typeface="Roboto" panose="02000000000000000000" pitchFamily="2" charset="0"/>
                  <a:cs typeface="Lato" panose="020F0502020204030203" pitchFamily="34" charset="0"/>
                </a:rPr>
                <a:t>Course Project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90660D-9E6E-41D7-BD84-1862F2703357}"/>
                </a:ext>
              </a:extLst>
            </p:cNvPr>
            <p:cNvSpPr txBox="1"/>
            <p:nvPr/>
          </p:nvSpPr>
          <p:spPr>
            <a:xfrm>
              <a:off x="3995757" y="3847545"/>
              <a:ext cx="44164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pc="600" dirty="0">
                  <a:solidFill>
                    <a:schemeClr val="bg1"/>
                  </a:solidFill>
                  <a:ea typeface="Lato" panose="020F0502020204030203" pitchFamily="34" charset="0"/>
                  <a:cs typeface="Lato" panose="020F0502020204030203" pitchFamily="34" charset="0"/>
                </a:rPr>
                <a:t>Typing Master Application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8685212" y="0"/>
            <a:ext cx="3276600" cy="6858000"/>
          </a:xfrm>
          <a:prstGeom prst="trapezoi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412" y="289560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9412" y="3124200"/>
            <a:ext cx="152400" cy="15240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809412" y="3352800"/>
            <a:ext cx="152400" cy="152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09412" y="3581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809412" y="381000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Zohaib Ul Hassan\Desktop\navtt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2" y="457200"/>
            <a:ext cx="2293965" cy="1447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7" name="Picture 3" descr="C:\Users\Zohaib Ul Hassan\Desktop\SIR-SYED-UNIVERSIT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8433" y="457200"/>
            <a:ext cx="3124200" cy="15361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TextBox 17"/>
          <p:cNvSpPr txBox="1"/>
          <p:nvPr/>
        </p:nvSpPr>
        <p:spPr>
          <a:xfrm>
            <a:off x="1065212" y="266700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PRIME MINISTER’S KAMYAB NOJAWAN PROGRAM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7CC6D-8BED-4559-8528-EAB5603305AF}"/>
              </a:ext>
            </a:extLst>
          </p:cNvPr>
          <p:cNvSpPr txBox="1"/>
          <p:nvPr/>
        </p:nvSpPr>
        <p:spPr>
          <a:xfrm>
            <a:off x="836612" y="5354598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Members:</a:t>
            </a:r>
          </a:p>
          <a:p>
            <a:r>
              <a:rPr lang="en-US" dirty="0"/>
              <a:t>Zohaib ul Hassan</a:t>
            </a:r>
          </a:p>
          <a:p>
            <a:r>
              <a:rPr lang="en-US" dirty="0"/>
              <a:t>Daniyal Shehzad Dar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6">
            <a:extLst>
              <a:ext uri="{FF2B5EF4-FFF2-40B4-BE49-F238E27FC236}">
                <a16:creationId xmlns:a16="http://schemas.microsoft.com/office/drawing/2014/main" id="{4D36DAE3-692B-46AD-A4FD-A84B0C19EA4B}"/>
              </a:ext>
            </a:extLst>
          </p:cNvPr>
          <p:cNvSpPr/>
          <p:nvPr/>
        </p:nvSpPr>
        <p:spPr>
          <a:xfrm>
            <a:off x="6323012" y="1"/>
            <a:ext cx="5852798" cy="5105392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6B25A6-F874-4D01-B442-0B40493A7F98}"/>
              </a:ext>
            </a:extLst>
          </p:cNvPr>
          <p:cNvGrpSpPr/>
          <p:nvPr/>
        </p:nvGrpSpPr>
        <p:grpSpPr>
          <a:xfrm>
            <a:off x="1" y="5867400"/>
            <a:ext cx="12198351" cy="1000685"/>
            <a:chOff x="0" y="4446457"/>
            <a:chExt cx="12198350" cy="2436094"/>
          </a:xfrm>
          <a:solidFill>
            <a:schemeClr val="accent6"/>
          </a:solidFill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11F7F20C-597B-4E3B-AE99-F0E83E24A308}"/>
                </a:ext>
              </a:extLst>
            </p:cNvPr>
            <p:cNvSpPr/>
            <p:nvPr/>
          </p:nvSpPr>
          <p:spPr>
            <a:xfrm>
              <a:off x="0" y="4446457"/>
              <a:ext cx="12198350" cy="2436094"/>
            </a:xfrm>
            <a:custGeom>
              <a:avLst/>
              <a:gdLst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30761 w 12198350"/>
                <a:gd name="connsiteY2" fmla="*/ 120405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07901 w 12198350"/>
                <a:gd name="connsiteY2" fmla="*/ 131835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  <a:gd name="connsiteX0" fmla="*/ 6144919 w 12198350"/>
                <a:gd name="connsiteY0" fmla="*/ 898 h 2436090"/>
                <a:gd name="connsiteX1" fmla="*/ 7912294 w 12198350"/>
                <a:gd name="connsiteY1" fmla="*/ 536705 h 2436090"/>
                <a:gd name="connsiteX2" fmla="*/ 9823141 w 12198350"/>
                <a:gd name="connsiteY2" fmla="*/ 1295497 h 2436090"/>
                <a:gd name="connsiteX3" fmla="*/ 11494173 w 12198350"/>
                <a:gd name="connsiteY3" fmla="*/ 568789 h 2436090"/>
                <a:gd name="connsiteX4" fmla="*/ 12198350 w 12198350"/>
                <a:gd name="connsiteY4" fmla="*/ 126027 h 2436090"/>
                <a:gd name="connsiteX5" fmla="*/ 12198350 w 12198350"/>
                <a:gd name="connsiteY5" fmla="*/ 2436090 h 2436090"/>
                <a:gd name="connsiteX6" fmla="*/ 0 w 12198350"/>
                <a:gd name="connsiteY6" fmla="*/ 2436090 h 2436090"/>
                <a:gd name="connsiteX7" fmla="*/ 0 w 12198350"/>
                <a:gd name="connsiteY7" fmla="*/ 170945 h 2436090"/>
                <a:gd name="connsiteX8" fmla="*/ 1663412 w 12198350"/>
                <a:gd name="connsiteY8" fmla="*/ 902465 h 2436090"/>
                <a:gd name="connsiteX9" fmla="*/ 4402496 w 12198350"/>
                <a:gd name="connsiteY9" fmla="*/ 504620 h 2436090"/>
                <a:gd name="connsiteX10" fmla="*/ 6144919 w 12198350"/>
                <a:gd name="connsiteY10" fmla="*/ 898 h 243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8350" h="2436090">
                  <a:moveTo>
                    <a:pt x="6144919" y="898"/>
                  </a:moveTo>
                  <a:cubicBezTo>
                    <a:pt x="6804738" y="-13540"/>
                    <a:pt x="7468717" y="145277"/>
                    <a:pt x="7912294" y="536705"/>
                  </a:cubicBezTo>
                  <a:cubicBezTo>
                    <a:pt x="8527756" y="921715"/>
                    <a:pt x="9113419" y="1539337"/>
                    <a:pt x="9823141" y="1295497"/>
                  </a:cubicBezTo>
                  <a:cubicBezTo>
                    <a:pt x="10139189" y="1340414"/>
                    <a:pt x="10806629" y="1351644"/>
                    <a:pt x="11494173" y="568789"/>
                  </a:cubicBezTo>
                  <a:cubicBezTo>
                    <a:pt x="11837944" y="215862"/>
                    <a:pt x="12198350" y="126027"/>
                    <a:pt x="12198350" y="126027"/>
                  </a:cubicBezTo>
                  <a:lnTo>
                    <a:pt x="12198350" y="2436090"/>
                  </a:lnTo>
                  <a:lnTo>
                    <a:pt x="0" y="2436090"/>
                  </a:lnTo>
                  <a:lnTo>
                    <a:pt x="0" y="170945"/>
                  </a:lnTo>
                  <a:cubicBezTo>
                    <a:pt x="0" y="170945"/>
                    <a:pt x="188520" y="-214066"/>
                    <a:pt x="1663412" y="902465"/>
                  </a:cubicBezTo>
                  <a:cubicBezTo>
                    <a:pt x="2173524" y="1236141"/>
                    <a:pt x="2827799" y="1659652"/>
                    <a:pt x="4402496" y="504620"/>
                  </a:cubicBezTo>
                  <a:cubicBezTo>
                    <a:pt x="4829438" y="203029"/>
                    <a:pt x="5485099" y="15336"/>
                    <a:pt x="6144919" y="89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B664FB61-3A7F-434A-803C-A16AD492EEBA}"/>
                </a:ext>
              </a:extLst>
            </p:cNvPr>
            <p:cNvSpPr/>
            <p:nvPr/>
          </p:nvSpPr>
          <p:spPr>
            <a:xfrm>
              <a:off x="7030946" y="4564120"/>
              <a:ext cx="5144863" cy="1261494"/>
            </a:xfrm>
            <a:custGeom>
              <a:avLst/>
              <a:gdLst>
                <a:gd name="connsiteX0" fmla="*/ 4873479 w 4963887"/>
                <a:gd name="connsiteY0" fmla="*/ 62942 h 1261753"/>
                <a:gd name="connsiteX1" fmla="*/ 4963887 w 4963887"/>
                <a:gd name="connsiteY1" fmla="*/ 96966 h 1261753"/>
                <a:gd name="connsiteX2" fmla="*/ 3632372 w 4963887"/>
                <a:gd name="connsiteY2" fmla="*/ 1137267 h 1261753"/>
                <a:gd name="connsiteX3" fmla="*/ 2769800 w 4963887"/>
                <a:gd name="connsiteY3" fmla="*/ 1203648 h 1261753"/>
                <a:gd name="connsiteX4" fmla="*/ 2727879 w 4963887"/>
                <a:gd name="connsiteY4" fmla="*/ 1194567 h 1261753"/>
                <a:gd name="connsiteX5" fmla="*/ 2742920 w 4963887"/>
                <a:gd name="connsiteY5" fmla="*/ 1188959 h 1261753"/>
                <a:gd name="connsiteX6" fmla="*/ 3749546 w 4963887"/>
                <a:gd name="connsiteY6" fmla="*/ 723731 h 1261753"/>
                <a:gd name="connsiteX7" fmla="*/ 4873479 w 4963887"/>
                <a:gd name="connsiteY7" fmla="*/ 62942 h 1261753"/>
                <a:gd name="connsiteX8" fmla="*/ 0 w 4963887"/>
                <a:gd name="connsiteY8" fmla="*/ 44 h 1261753"/>
                <a:gd name="connsiteX9" fmla="*/ 2210314 w 4963887"/>
                <a:gd name="connsiteY9" fmla="*/ 995114 h 1261753"/>
                <a:gd name="connsiteX10" fmla="*/ 2580808 w 4963887"/>
                <a:gd name="connsiteY10" fmla="*/ 1162709 h 1261753"/>
                <a:gd name="connsiteX11" fmla="*/ 2727879 w 4963887"/>
                <a:gd name="connsiteY11" fmla="*/ 1194567 h 1261753"/>
                <a:gd name="connsiteX12" fmla="*/ 2631847 w 4963887"/>
                <a:gd name="connsiteY12" fmla="*/ 1230373 h 1261753"/>
                <a:gd name="connsiteX13" fmla="*/ 1246298 w 4963887"/>
                <a:gd name="connsiteY13" fmla="*/ 723731 h 1261753"/>
                <a:gd name="connsiteX14" fmla="*/ 0 w 4963887"/>
                <a:gd name="connsiteY14" fmla="*/ 44 h 1261753"/>
                <a:gd name="connsiteX0" fmla="*/ 4916342 w 5006750"/>
                <a:gd name="connsiteY0" fmla="*/ 24839 h 1223650"/>
                <a:gd name="connsiteX1" fmla="*/ 5006750 w 5006750"/>
                <a:gd name="connsiteY1" fmla="*/ 58863 h 1223650"/>
                <a:gd name="connsiteX2" fmla="*/ 3675235 w 5006750"/>
                <a:gd name="connsiteY2" fmla="*/ 1099164 h 1223650"/>
                <a:gd name="connsiteX3" fmla="*/ 2812663 w 5006750"/>
                <a:gd name="connsiteY3" fmla="*/ 1165545 h 1223650"/>
                <a:gd name="connsiteX4" fmla="*/ 2770742 w 5006750"/>
                <a:gd name="connsiteY4" fmla="*/ 1156464 h 1223650"/>
                <a:gd name="connsiteX5" fmla="*/ 2785783 w 5006750"/>
                <a:gd name="connsiteY5" fmla="*/ 1150856 h 1223650"/>
                <a:gd name="connsiteX6" fmla="*/ 3792409 w 5006750"/>
                <a:gd name="connsiteY6" fmla="*/ 685628 h 1223650"/>
                <a:gd name="connsiteX7" fmla="*/ 4916342 w 5006750"/>
                <a:gd name="connsiteY7" fmla="*/ 24839 h 1223650"/>
                <a:gd name="connsiteX8" fmla="*/ 0 w 5006750"/>
                <a:gd name="connsiteY8" fmla="*/ 41 h 1223650"/>
                <a:gd name="connsiteX9" fmla="*/ 2253177 w 5006750"/>
                <a:gd name="connsiteY9" fmla="*/ 957011 h 1223650"/>
                <a:gd name="connsiteX10" fmla="*/ 2623671 w 5006750"/>
                <a:gd name="connsiteY10" fmla="*/ 1124606 h 1223650"/>
                <a:gd name="connsiteX11" fmla="*/ 2770742 w 5006750"/>
                <a:gd name="connsiteY11" fmla="*/ 1156464 h 1223650"/>
                <a:gd name="connsiteX12" fmla="*/ 2674710 w 5006750"/>
                <a:gd name="connsiteY12" fmla="*/ 1192270 h 1223650"/>
                <a:gd name="connsiteX13" fmla="*/ 1289161 w 5006750"/>
                <a:gd name="connsiteY13" fmla="*/ 685628 h 1223650"/>
                <a:gd name="connsiteX14" fmla="*/ 0 w 5006750"/>
                <a:gd name="connsiteY14" fmla="*/ 41 h 1223650"/>
                <a:gd name="connsiteX0" fmla="*/ 4916342 w 5006750"/>
                <a:gd name="connsiteY0" fmla="*/ 24839 h 1216785"/>
                <a:gd name="connsiteX1" fmla="*/ 5006750 w 5006750"/>
                <a:gd name="connsiteY1" fmla="*/ 58863 h 1216785"/>
                <a:gd name="connsiteX2" fmla="*/ 3675235 w 5006750"/>
                <a:gd name="connsiteY2" fmla="*/ 1099164 h 1216785"/>
                <a:gd name="connsiteX3" fmla="*/ 2812663 w 5006750"/>
                <a:gd name="connsiteY3" fmla="*/ 1165545 h 1216785"/>
                <a:gd name="connsiteX4" fmla="*/ 2770742 w 5006750"/>
                <a:gd name="connsiteY4" fmla="*/ 1156464 h 1216785"/>
                <a:gd name="connsiteX5" fmla="*/ 2785783 w 5006750"/>
                <a:gd name="connsiteY5" fmla="*/ 1150856 h 1216785"/>
                <a:gd name="connsiteX6" fmla="*/ 3792409 w 5006750"/>
                <a:gd name="connsiteY6" fmla="*/ 685628 h 1216785"/>
                <a:gd name="connsiteX7" fmla="*/ 4916342 w 5006750"/>
                <a:gd name="connsiteY7" fmla="*/ 24839 h 1216785"/>
                <a:gd name="connsiteX8" fmla="*/ 0 w 5006750"/>
                <a:gd name="connsiteY8" fmla="*/ 41 h 1216785"/>
                <a:gd name="connsiteX9" fmla="*/ 2253177 w 5006750"/>
                <a:gd name="connsiteY9" fmla="*/ 957011 h 1216785"/>
                <a:gd name="connsiteX10" fmla="*/ 2623671 w 5006750"/>
                <a:gd name="connsiteY10" fmla="*/ 1124606 h 1216785"/>
                <a:gd name="connsiteX11" fmla="*/ 2770742 w 5006750"/>
                <a:gd name="connsiteY11" fmla="*/ 1156464 h 1216785"/>
                <a:gd name="connsiteX12" fmla="*/ 2674710 w 5006750"/>
                <a:gd name="connsiteY12" fmla="*/ 1192270 h 1216785"/>
                <a:gd name="connsiteX13" fmla="*/ 989123 w 5006750"/>
                <a:gd name="connsiteY13" fmla="*/ 509416 h 1216785"/>
                <a:gd name="connsiteX14" fmla="*/ 0 w 5006750"/>
                <a:gd name="connsiteY14" fmla="*/ 41 h 121678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1266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7092 w 5006750"/>
                <a:gd name="connsiteY11" fmla="*/ 120091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85783 w 5006750"/>
                <a:gd name="connsiteY5" fmla="*/ 115085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63900"/>
                <a:gd name="connsiteY0" fmla="*/ 248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16342 w 5063900"/>
                <a:gd name="connsiteY7" fmla="*/ 248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12663 w 5063900"/>
                <a:gd name="connsiteY3" fmla="*/ 12036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12663 w 5063900"/>
                <a:gd name="connsiteY3" fmla="*/ 12036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62939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62939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  <a:gd name="connsiteX0" fmla="*/ 4921105 w 5144863"/>
                <a:gd name="connsiteY0" fmla="*/ 86752 h 1261493"/>
                <a:gd name="connsiteX1" fmla="*/ 5144863 w 5144863"/>
                <a:gd name="connsiteY1" fmla="*/ 20762 h 1261493"/>
                <a:gd name="connsiteX2" fmla="*/ 3675235 w 5144863"/>
                <a:gd name="connsiteY2" fmla="*/ 1099164 h 1261493"/>
                <a:gd name="connsiteX3" fmla="*/ 2812663 w 5144863"/>
                <a:gd name="connsiteY3" fmla="*/ 1203645 h 1261493"/>
                <a:gd name="connsiteX4" fmla="*/ 2767567 w 5144863"/>
                <a:gd name="connsiteY4" fmla="*/ 1200914 h 1261493"/>
                <a:gd name="connsiteX5" fmla="*/ 2798483 w 5144863"/>
                <a:gd name="connsiteY5" fmla="*/ 1195306 h 1261493"/>
                <a:gd name="connsiteX6" fmla="*/ 3792409 w 5144863"/>
                <a:gd name="connsiteY6" fmla="*/ 685628 h 1261493"/>
                <a:gd name="connsiteX7" fmla="*/ 4921105 w 5144863"/>
                <a:gd name="connsiteY7" fmla="*/ 86752 h 1261493"/>
                <a:gd name="connsiteX8" fmla="*/ 0 w 5144863"/>
                <a:gd name="connsiteY8" fmla="*/ 41 h 1261493"/>
                <a:gd name="connsiteX9" fmla="*/ 2253177 w 5144863"/>
                <a:gd name="connsiteY9" fmla="*/ 957011 h 1261493"/>
                <a:gd name="connsiteX10" fmla="*/ 2620496 w 5144863"/>
                <a:gd name="connsiteY10" fmla="*/ 1115081 h 1261493"/>
                <a:gd name="connsiteX11" fmla="*/ 2777092 w 5144863"/>
                <a:gd name="connsiteY11" fmla="*/ 1200914 h 1261493"/>
                <a:gd name="connsiteX12" fmla="*/ 2619147 w 5144863"/>
                <a:gd name="connsiteY12" fmla="*/ 1238308 h 1261493"/>
                <a:gd name="connsiteX13" fmla="*/ 989123 w 5144863"/>
                <a:gd name="connsiteY13" fmla="*/ 509416 h 1261493"/>
                <a:gd name="connsiteX14" fmla="*/ 0 w 5144863"/>
                <a:gd name="connsiteY14" fmla="*/ 41 h 126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4863" h="1261493">
                  <a:moveTo>
                    <a:pt x="4921105" y="86752"/>
                  </a:moveTo>
                  <a:lnTo>
                    <a:pt x="5144863" y="20762"/>
                  </a:lnTo>
                  <a:cubicBezTo>
                    <a:pt x="4620147" y="274460"/>
                    <a:pt x="4102035" y="902017"/>
                    <a:pt x="3675235" y="1099164"/>
                  </a:cubicBezTo>
                  <a:cubicBezTo>
                    <a:pt x="3279569" y="1281930"/>
                    <a:pt x="3127234" y="1251349"/>
                    <a:pt x="2812663" y="1203645"/>
                  </a:cubicBezTo>
                  <a:lnTo>
                    <a:pt x="2767567" y="1200914"/>
                  </a:lnTo>
                  <a:lnTo>
                    <a:pt x="2798483" y="1195306"/>
                  </a:lnTo>
                  <a:cubicBezTo>
                    <a:pt x="3096743" y="1091922"/>
                    <a:pt x="3438639" y="870387"/>
                    <a:pt x="3792409" y="685628"/>
                  </a:cubicBezTo>
                  <a:cubicBezTo>
                    <a:pt x="4146179" y="500869"/>
                    <a:pt x="4384748" y="342850"/>
                    <a:pt x="4921105" y="86752"/>
                  </a:cubicBezTo>
                  <a:close/>
                  <a:moveTo>
                    <a:pt x="0" y="41"/>
                  </a:moveTo>
                  <a:cubicBezTo>
                    <a:pt x="271629" y="-6421"/>
                    <a:pt x="1816428" y="771171"/>
                    <a:pt x="2253177" y="957011"/>
                  </a:cubicBezTo>
                  <a:cubicBezTo>
                    <a:pt x="2689926" y="1142851"/>
                    <a:pt x="2469268" y="1053739"/>
                    <a:pt x="2620496" y="1115081"/>
                  </a:cubicBezTo>
                  <a:lnTo>
                    <a:pt x="2777092" y="1200914"/>
                  </a:lnTo>
                  <a:lnTo>
                    <a:pt x="2619147" y="1238308"/>
                  </a:lnTo>
                  <a:cubicBezTo>
                    <a:pt x="2063090" y="1399522"/>
                    <a:pt x="1258755" y="672973"/>
                    <a:pt x="989123" y="509416"/>
                  </a:cubicBezTo>
                  <a:cubicBezTo>
                    <a:pt x="701515" y="334955"/>
                    <a:pt x="0" y="41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99F669FB-17F0-46AE-8498-2B38B712248F}"/>
                </a:ext>
              </a:extLst>
            </p:cNvPr>
            <p:cNvSpPr/>
            <p:nvPr/>
          </p:nvSpPr>
          <p:spPr>
            <a:xfrm>
              <a:off x="97155" y="4521975"/>
              <a:ext cx="5130575" cy="1266151"/>
            </a:xfrm>
            <a:custGeom>
              <a:avLst/>
              <a:gdLst>
                <a:gd name="connsiteX0" fmla="*/ 4873479 w 4963887"/>
                <a:gd name="connsiteY0" fmla="*/ 62942 h 1261753"/>
                <a:gd name="connsiteX1" fmla="*/ 4963887 w 4963887"/>
                <a:gd name="connsiteY1" fmla="*/ 96966 h 1261753"/>
                <a:gd name="connsiteX2" fmla="*/ 3632372 w 4963887"/>
                <a:gd name="connsiteY2" fmla="*/ 1137267 h 1261753"/>
                <a:gd name="connsiteX3" fmla="*/ 2769800 w 4963887"/>
                <a:gd name="connsiteY3" fmla="*/ 1203648 h 1261753"/>
                <a:gd name="connsiteX4" fmla="*/ 2727879 w 4963887"/>
                <a:gd name="connsiteY4" fmla="*/ 1194567 h 1261753"/>
                <a:gd name="connsiteX5" fmla="*/ 2742920 w 4963887"/>
                <a:gd name="connsiteY5" fmla="*/ 1188959 h 1261753"/>
                <a:gd name="connsiteX6" fmla="*/ 3749546 w 4963887"/>
                <a:gd name="connsiteY6" fmla="*/ 723731 h 1261753"/>
                <a:gd name="connsiteX7" fmla="*/ 4873479 w 4963887"/>
                <a:gd name="connsiteY7" fmla="*/ 62942 h 1261753"/>
                <a:gd name="connsiteX8" fmla="*/ 0 w 4963887"/>
                <a:gd name="connsiteY8" fmla="*/ 44 h 1261753"/>
                <a:gd name="connsiteX9" fmla="*/ 2210314 w 4963887"/>
                <a:gd name="connsiteY9" fmla="*/ 995114 h 1261753"/>
                <a:gd name="connsiteX10" fmla="*/ 2580808 w 4963887"/>
                <a:gd name="connsiteY10" fmla="*/ 1162709 h 1261753"/>
                <a:gd name="connsiteX11" fmla="*/ 2727879 w 4963887"/>
                <a:gd name="connsiteY11" fmla="*/ 1194567 h 1261753"/>
                <a:gd name="connsiteX12" fmla="*/ 2631847 w 4963887"/>
                <a:gd name="connsiteY12" fmla="*/ 1230373 h 1261753"/>
                <a:gd name="connsiteX13" fmla="*/ 1246298 w 4963887"/>
                <a:gd name="connsiteY13" fmla="*/ 723731 h 1261753"/>
                <a:gd name="connsiteX14" fmla="*/ 0 w 4963887"/>
                <a:gd name="connsiteY14" fmla="*/ 44 h 1261753"/>
                <a:gd name="connsiteX0" fmla="*/ 4916342 w 5006750"/>
                <a:gd name="connsiteY0" fmla="*/ 24839 h 1223650"/>
                <a:gd name="connsiteX1" fmla="*/ 5006750 w 5006750"/>
                <a:gd name="connsiteY1" fmla="*/ 58863 h 1223650"/>
                <a:gd name="connsiteX2" fmla="*/ 3675235 w 5006750"/>
                <a:gd name="connsiteY2" fmla="*/ 1099164 h 1223650"/>
                <a:gd name="connsiteX3" fmla="*/ 2812663 w 5006750"/>
                <a:gd name="connsiteY3" fmla="*/ 1165545 h 1223650"/>
                <a:gd name="connsiteX4" fmla="*/ 2770742 w 5006750"/>
                <a:gd name="connsiteY4" fmla="*/ 1156464 h 1223650"/>
                <a:gd name="connsiteX5" fmla="*/ 2785783 w 5006750"/>
                <a:gd name="connsiteY5" fmla="*/ 1150856 h 1223650"/>
                <a:gd name="connsiteX6" fmla="*/ 3792409 w 5006750"/>
                <a:gd name="connsiteY6" fmla="*/ 685628 h 1223650"/>
                <a:gd name="connsiteX7" fmla="*/ 4916342 w 5006750"/>
                <a:gd name="connsiteY7" fmla="*/ 24839 h 1223650"/>
                <a:gd name="connsiteX8" fmla="*/ 0 w 5006750"/>
                <a:gd name="connsiteY8" fmla="*/ 41 h 1223650"/>
                <a:gd name="connsiteX9" fmla="*/ 2253177 w 5006750"/>
                <a:gd name="connsiteY9" fmla="*/ 957011 h 1223650"/>
                <a:gd name="connsiteX10" fmla="*/ 2623671 w 5006750"/>
                <a:gd name="connsiteY10" fmla="*/ 1124606 h 1223650"/>
                <a:gd name="connsiteX11" fmla="*/ 2770742 w 5006750"/>
                <a:gd name="connsiteY11" fmla="*/ 1156464 h 1223650"/>
                <a:gd name="connsiteX12" fmla="*/ 2674710 w 5006750"/>
                <a:gd name="connsiteY12" fmla="*/ 1192270 h 1223650"/>
                <a:gd name="connsiteX13" fmla="*/ 1289161 w 5006750"/>
                <a:gd name="connsiteY13" fmla="*/ 685628 h 1223650"/>
                <a:gd name="connsiteX14" fmla="*/ 0 w 5006750"/>
                <a:gd name="connsiteY14" fmla="*/ 41 h 1223650"/>
                <a:gd name="connsiteX0" fmla="*/ 4916342 w 5006750"/>
                <a:gd name="connsiteY0" fmla="*/ 24839 h 1216785"/>
                <a:gd name="connsiteX1" fmla="*/ 5006750 w 5006750"/>
                <a:gd name="connsiteY1" fmla="*/ 58863 h 1216785"/>
                <a:gd name="connsiteX2" fmla="*/ 3675235 w 5006750"/>
                <a:gd name="connsiteY2" fmla="*/ 1099164 h 1216785"/>
                <a:gd name="connsiteX3" fmla="*/ 2812663 w 5006750"/>
                <a:gd name="connsiteY3" fmla="*/ 1165545 h 1216785"/>
                <a:gd name="connsiteX4" fmla="*/ 2770742 w 5006750"/>
                <a:gd name="connsiteY4" fmla="*/ 1156464 h 1216785"/>
                <a:gd name="connsiteX5" fmla="*/ 2785783 w 5006750"/>
                <a:gd name="connsiteY5" fmla="*/ 1150856 h 1216785"/>
                <a:gd name="connsiteX6" fmla="*/ 3792409 w 5006750"/>
                <a:gd name="connsiteY6" fmla="*/ 685628 h 1216785"/>
                <a:gd name="connsiteX7" fmla="*/ 4916342 w 5006750"/>
                <a:gd name="connsiteY7" fmla="*/ 24839 h 1216785"/>
                <a:gd name="connsiteX8" fmla="*/ 0 w 5006750"/>
                <a:gd name="connsiteY8" fmla="*/ 41 h 1216785"/>
                <a:gd name="connsiteX9" fmla="*/ 2253177 w 5006750"/>
                <a:gd name="connsiteY9" fmla="*/ 957011 h 1216785"/>
                <a:gd name="connsiteX10" fmla="*/ 2623671 w 5006750"/>
                <a:gd name="connsiteY10" fmla="*/ 1124606 h 1216785"/>
                <a:gd name="connsiteX11" fmla="*/ 2770742 w 5006750"/>
                <a:gd name="connsiteY11" fmla="*/ 1156464 h 1216785"/>
                <a:gd name="connsiteX12" fmla="*/ 2674710 w 5006750"/>
                <a:gd name="connsiteY12" fmla="*/ 1192270 h 1216785"/>
                <a:gd name="connsiteX13" fmla="*/ 989123 w 5006750"/>
                <a:gd name="connsiteY13" fmla="*/ 509416 h 1216785"/>
                <a:gd name="connsiteX14" fmla="*/ 0 w 5006750"/>
                <a:gd name="connsiteY14" fmla="*/ 41 h 121678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1266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3671 w 5006750"/>
                <a:gd name="connsiteY10" fmla="*/ 1124606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0742 w 5006750"/>
                <a:gd name="connsiteY11" fmla="*/ 115646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49145"/>
                <a:gd name="connsiteX1" fmla="*/ 5006750 w 5006750"/>
                <a:gd name="connsiteY1" fmla="*/ 58863 h 1249145"/>
                <a:gd name="connsiteX2" fmla="*/ 3675235 w 5006750"/>
                <a:gd name="connsiteY2" fmla="*/ 1099164 h 1249145"/>
                <a:gd name="connsiteX3" fmla="*/ 2831713 w 5006750"/>
                <a:gd name="connsiteY3" fmla="*/ 1165545 h 1249145"/>
                <a:gd name="connsiteX4" fmla="*/ 2770742 w 5006750"/>
                <a:gd name="connsiteY4" fmla="*/ 1156464 h 1249145"/>
                <a:gd name="connsiteX5" fmla="*/ 2785783 w 5006750"/>
                <a:gd name="connsiteY5" fmla="*/ 1150856 h 1249145"/>
                <a:gd name="connsiteX6" fmla="*/ 3792409 w 5006750"/>
                <a:gd name="connsiteY6" fmla="*/ 685628 h 1249145"/>
                <a:gd name="connsiteX7" fmla="*/ 4916342 w 5006750"/>
                <a:gd name="connsiteY7" fmla="*/ 24839 h 1249145"/>
                <a:gd name="connsiteX8" fmla="*/ 0 w 5006750"/>
                <a:gd name="connsiteY8" fmla="*/ 41 h 1249145"/>
                <a:gd name="connsiteX9" fmla="*/ 2253177 w 5006750"/>
                <a:gd name="connsiteY9" fmla="*/ 957011 h 1249145"/>
                <a:gd name="connsiteX10" fmla="*/ 2620496 w 5006750"/>
                <a:gd name="connsiteY10" fmla="*/ 1115081 h 1249145"/>
                <a:gd name="connsiteX11" fmla="*/ 2777092 w 5006750"/>
                <a:gd name="connsiteY11" fmla="*/ 1200914 h 1249145"/>
                <a:gd name="connsiteX12" fmla="*/ 2612797 w 5006750"/>
                <a:gd name="connsiteY12" fmla="*/ 1225608 h 1249145"/>
                <a:gd name="connsiteX13" fmla="*/ 989123 w 5006750"/>
                <a:gd name="connsiteY13" fmla="*/ 509416 h 1249145"/>
                <a:gd name="connsiteX14" fmla="*/ 0 w 5006750"/>
                <a:gd name="connsiteY14" fmla="*/ 41 h 1249145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85783 w 5006750"/>
                <a:gd name="connsiteY5" fmla="*/ 115085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655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70742 w 5006750"/>
                <a:gd name="connsiteY4" fmla="*/ 115646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06750"/>
                <a:gd name="connsiteY0" fmla="*/ 24839 h 1261493"/>
                <a:gd name="connsiteX1" fmla="*/ 5006750 w 5006750"/>
                <a:gd name="connsiteY1" fmla="*/ 58863 h 1261493"/>
                <a:gd name="connsiteX2" fmla="*/ 3675235 w 5006750"/>
                <a:gd name="connsiteY2" fmla="*/ 1099164 h 1261493"/>
                <a:gd name="connsiteX3" fmla="*/ 2831713 w 5006750"/>
                <a:gd name="connsiteY3" fmla="*/ 1190945 h 1261493"/>
                <a:gd name="connsiteX4" fmla="*/ 2767567 w 5006750"/>
                <a:gd name="connsiteY4" fmla="*/ 1200914 h 1261493"/>
                <a:gd name="connsiteX5" fmla="*/ 2798483 w 5006750"/>
                <a:gd name="connsiteY5" fmla="*/ 1195306 h 1261493"/>
                <a:gd name="connsiteX6" fmla="*/ 3792409 w 5006750"/>
                <a:gd name="connsiteY6" fmla="*/ 685628 h 1261493"/>
                <a:gd name="connsiteX7" fmla="*/ 4916342 w 5006750"/>
                <a:gd name="connsiteY7" fmla="*/ 24839 h 1261493"/>
                <a:gd name="connsiteX8" fmla="*/ 0 w 5006750"/>
                <a:gd name="connsiteY8" fmla="*/ 41 h 1261493"/>
                <a:gd name="connsiteX9" fmla="*/ 2253177 w 5006750"/>
                <a:gd name="connsiteY9" fmla="*/ 957011 h 1261493"/>
                <a:gd name="connsiteX10" fmla="*/ 2620496 w 5006750"/>
                <a:gd name="connsiteY10" fmla="*/ 1115081 h 1261493"/>
                <a:gd name="connsiteX11" fmla="*/ 2777092 w 5006750"/>
                <a:gd name="connsiteY11" fmla="*/ 1200914 h 1261493"/>
                <a:gd name="connsiteX12" fmla="*/ 2619147 w 5006750"/>
                <a:gd name="connsiteY12" fmla="*/ 1238308 h 1261493"/>
                <a:gd name="connsiteX13" fmla="*/ 989123 w 5006750"/>
                <a:gd name="connsiteY13" fmla="*/ 509416 h 1261493"/>
                <a:gd name="connsiteX14" fmla="*/ 0 w 5006750"/>
                <a:gd name="connsiteY14" fmla="*/ 41 h 1261493"/>
                <a:gd name="connsiteX0" fmla="*/ 4916342 w 5063900"/>
                <a:gd name="connsiteY0" fmla="*/ 248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16342 w 5063900"/>
                <a:gd name="connsiteY7" fmla="*/ 248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2939 h 1261493"/>
                <a:gd name="connsiteX1" fmla="*/ 5063900 w 5063900"/>
                <a:gd name="connsiteY1" fmla="*/ 44575 h 1261493"/>
                <a:gd name="connsiteX2" fmla="*/ 3675235 w 5063900"/>
                <a:gd name="connsiteY2" fmla="*/ 1099164 h 1261493"/>
                <a:gd name="connsiteX3" fmla="*/ 2831713 w 5063900"/>
                <a:gd name="connsiteY3" fmla="*/ 1190945 h 1261493"/>
                <a:gd name="connsiteX4" fmla="*/ 2767567 w 5063900"/>
                <a:gd name="connsiteY4" fmla="*/ 1200914 h 1261493"/>
                <a:gd name="connsiteX5" fmla="*/ 2798483 w 5063900"/>
                <a:gd name="connsiteY5" fmla="*/ 1195306 h 1261493"/>
                <a:gd name="connsiteX6" fmla="*/ 3792409 w 5063900"/>
                <a:gd name="connsiteY6" fmla="*/ 685628 h 1261493"/>
                <a:gd name="connsiteX7" fmla="*/ 4921105 w 5063900"/>
                <a:gd name="connsiteY7" fmla="*/ 62939 h 1261493"/>
                <a:gd name="connsiteX8" fmla="*/ 0 w 5063900"/>
                <a:gd name="connsiteY8" fmla="*/ 41 h 1261493"/>
                <a:gd name="connsiteX9" fmla="*/ 2253177 w 5063900"/>
                <a:gd name="connsiteY9" fmla="*/ 957011 h 1261493"/>
                <a:gd name="connsiteX10" fmla="*/ 2620496 w 5063900"/>
                <a:gd name="connsiteY10" fmla="*/ 1115081 h 1261493"/>
                <a:gd name="connsiteX11" fmla="*/ 2777092 w 5063900"/>
                <a:gd name="connsiteY11" fmla="*/ 1200914 h 1261493"/>
                <a:gd name="connsiteX12" fmla="*/ 2619147 w 5063900"/>
                <a:gd name="connsiteY12" fmla="*/ 1238308 h 1261493"/>
                <a:gd name="connsiteX13" fmla="*/ 989123 w 5063900"/>
                <a:gd name="connsiteY13" fmla="*/ 509416 h 1261493"/>
                <a:gd name="connsiteX14" fmla="*/ 0 w 5063900"/>
                <a:gd name="connsiteY14" fmla="*/ 41 h 1261493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798483 w 5063900"/>
                <a:gd name="connsiteY5" fmla="*/ 1199962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798483 w 5063900"/>
                <a:gd name="connsiteY5" fmla="*/ 1199962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77092 w 5063900"/>
                <a:gd name="connsiteY11" fmla="*/ 1205570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67567 w 5063900"/>
                <a:gd name="connsiteY11" fmla="*/ 1157945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67567 w 5063900"/>
                <a:gd name="connsiteY4" fmla="*/ 1205570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17533 w 5063900"/>
                <a:gd name="connsiteY5" fmla="*/ 115710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41346 w 5063900"/>
                <a:gd name="connsiteY5" fmla="*/ 1145194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921105 w 5063900"/>
                <a:gd name="connsiteY0" fmla="*/ 67595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921105 w 5063900"/>
                <a:gd name="connsiteY7" fmla="*/ 67595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063900"/>
                <a:gd name="connsiteY0" fmla="*/ 119982 h 1266149"/>
                <a:gd name="connsiteX1" fmla="*/ 5063900 w 5063900"/>
                <a:gd name="connsiteY1" fmla="*/ 49231 h 1266149"/>
                <a:gd name="connsiteX2" fmla="*/ 3675235 w 5063900"/>
                <a:gd name="connsiteY2" fmla="*/ 1103820 h 1266149"/>
                <a:gd name="connsiteX3" fmla="*/ 2831713 w 5063900"/>
                <a:gd name="connsiteY3" fmla="*/ 1195601 h 1266149"/>
                <a:gd name="connsiteX4" fmla="*/ 2755660 w 5063900"/>
                <a:gd name="connsiteY4" fmla="*/ 1155563 h 1266149"/>
                <a:gd name="connsiteX5" fmla="*/ 2827058 w 5063900"/>
                <a:gd name="connsiteY5" fmla="*/ 1138050 h 1266149"/>
                <a:gd name="connsiteX6" fmla="*/ 3792409 w 5063900"/>
                <a:gd name="connsiteY6" fmla="*/ 690284 h 1266149"/>
                <a:gd name="connsiteX7" fmla="*/ 4854430 w 5063900"/>
                <a:gd name="connsiteY7" fmla="*/ 119982 h 1266149"/>
                <a:gd name="connsiteX8" fmla="*/ 0 w 5063900"/>
                <a:gd name="connsiteY8" fmla="*/ 4697 h 1266149"/>
                <a:gd name="connsiteX9" fmla="*/ 2253177 w 5063900"/>
                <a:gd name="connsiteY9" fmla="*/ 961667 h 1266149"/>
                <a:gd name="connsiteX10" fmla="*/ 2620496 w 5063900"/>
                <a:gd name="connsiteY10" fmla="*/ 1119737 h 1266149"/>
                <a:gd name="connsiteX11" fmla="*/ 2743754 w 5063900"/>
                <a:gd name="connsiteY11" fmla="*/ 1155563 h 1266149"/>
                <a:gd name="connsiteX12" fmla="*/ 2619147 w 5063900"/>
                <a:gd name="connsiteY12" fmla="*/ 1242964 h 1266149"/>
                <a:gd name="connsiteX13" fmla="*/ 989123 w 5063900"/>
                <a:gd name="connsiteY13" fmla="*/ 514072 h 1266149"/>
                <a:gd name="connsiteX14" fmla="*/ 0 w 5063900"/>
                <a:gd name="connsiteY14" fmla="*/ 4697 h 1266149"/>
                <a:gd name="connsiteX0" fmla="*/ 4854430 w 5130575"/>
                <a:gd name="connsiteY0" fmla="*/ 119982 h 1266149"/>
                <a:gd name="connsiteX1" fmla="*/ 5130575 w 5130575"/>
                <a:gd name="connsiteY1" fmla="*/ 20656 h 1266149"/>
                <a:gd name="connsiteX2" fmla="*/ 3675235 w 5130575"/>
                <a:gd name="connsiteY2" fmla="*/ 1103820 h 1266149"/>
                <a:gd name="connsiteX3" fmla="*/ 2831713 w 5130575"/>
                <a:gd name="connsiteY3" fmla="*/ 1195601 h 1266149"/>
                <a:gd name="connsiteX4" fmla="*/ 2755660 w 5130575"/>
                <a:gd name="connsiteY4" fmla="*/ 1155563 h 1266149"/>
                <a:gd name="connsiteX5" fmla="*/ 2827058 w 5130575"/>
                <a:gd name="connsiteY5" fmla="*/ 1138050 h 1266149"/>
                <a:gd name="connsiteX6" fmla="*/ 3792409 w 5130575"/>
                <a:gd name="connsiteY6" fmla="*/ 690284 h 1266149"/>
                <a:gd name="connsiteX7" fmla="*/ 4854430 w 5130575"/>
                <a:gd name="connsiteY7" fmla="*/ 119982 h 1266149"/>
                <a:gd name="connsiteX8" fmla="*/ 0 w 5130575"/>
                <a:gd name="connsiteY8" fmla="*/ 4697 h 1266149"/>
                <a:gd name="connsiteX9" fmla="*/ 2253177 w 5130575"/>
                <a:gd name="connsiteY9" fmla="*/ 961667 h 1266149"/>
                <a:gd name="connsiteX10" fmla="*/ 2620496 w 5130575"/>
                <a:gd name="connsiteY10" fmla="*/ 1119737 h 1266149"/>
                <a:gd name="connsiteX11" fmla="*/ 2743754 w 5130575"/>
                <a:gd name="connsiteY11" fmla="*/ 1155563 h 1266149"/>
                <a:gd name="connsiteX12" fmla="*/ 2619147 w 5130575"/>
                <a:gd name="connsiteY12" fmla="*/ 1242964 h 1266149"/>
                <a:gd name="connsiteX13" fmla="*/ 989123 w 5130575"/>
                <a:gd name="connsiteY13" fmla="*/ 514072 h 1266149"/>
                <a:gd name="connsiteX14" fmla="*/ 0 w 5130575"/>
                <a:gd name="connsiteY14" fmla="*/ 4697 h 126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0575" h="1266149">
                  <a:moveTo>
                    <a:pt x="4854430" y="119982"/>
                  </a:moveTo>
                  <a:lnTo>
                    <a:pt x="5130575" y="20656"/>
                  </a:lnTo>
                  <a:cubicBezTo>
                    <a:pt x="4672534" y="279116"/>
                    <a:pt x="4058379" y="907996"/>
                    <a:pt x="3675235" y="1103820"/>
                  </a:cubicBezTo>
                  <a:cubicBezTo>
                    <a:pt x="3292091" y="1299644"/>
                    <a:pt x="3165334" y="1276642"/>
                    <a:pt x="2831713" y="1195601"/>
                  </a:cubicBezTo>
                  <a:lnTo>
                    <a:pt x="2755660" y="1155563"/>
                  </a:lnTo>
                  <a:lnTo>
                    <a:pt x="2827058" y="1138050"/>
                  </a:lnTo>
                  <a:cubicBezTo>
                    <a:pt x="3296768" y="1020378"/>
                    <a:pt x="3454514" y="859962"/>
                    <a:pt x="3792409" y="690284"/>
                  </a:cubicBezTo>
                  <a:cubicBezTo>
                    <a:pt x="4130304" y="520606"/>
                    <a:pt x="4580011" y="195106"/>
                    <a:pt x="4854430" y="119982"/>
                  </a:cubicBezTo>
                  <a:close/>
                  <a:moveTo>
                    <a:pt x="0" y="4697"/>
                  </a:moveTo>
                  <a:cubicBezTo>
                    <a:pt x="416409" y="-70345"/>
                    <a:pt x="1816428" y="775827"/>
                    <a:pt x="2253177" y="961667"/>
                  </a:cubicBezTo>
                  <a:cubicBezTo>
                    <a:pt x="2689926" y="1147507"/>
                    <a:pt x="2469268" y="1058395"/>
                    <a:pt x="2620496" y="1119737"/>
                  </a:cubicBezTo>
                  <a:lnTo>
                    <a:pt x="2743754" y="1155563"/>
                  </a:lnTo>
                  <a:lnTo>
                    <a:pt x="2619147" y="1242964"/>
                  </a:lnTo>
                  <a:cubicBezTo>
                    <a:pt x="2063090" y="1404178"/>
                    <a:pt x="1258755" y="677629"/>
                    <a:pt x="989123" y="514072"/>
                  </a:cubicBezTo>
                  <a:cubicBezTo>
                    <a:pt x="480535" y="88151"/>
                    <a:pt x="0" y="4697"/>
                    <a:pt x="0" y="469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3CE33-D6B8-4F3B-B0DD-59AAFE80C482}"/>
              </a:ext>
            </a:extLst>
          </p:cNvPr>
          <p:cNvGrpSpPr/>
          <p:nvPr/>
        </p:nvGrpSpPr>
        <p:grpSpPr>
          <a:xfrm>
            <a:off x="344633" y="597774"/>
            <a:ext cx="5256215" cy="1335083"/>
            <a:chOff x="3459295" y="465372"/>
            <a:chExt cx="5256215" cy="1335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1E4477-415C-404A-8BF8-22A3F92E6DC2}"/>
                </a:ext>
              </a:extLst>
            </p:cNvPr>
            <p:cNvSpPr txBox="1"/>
            <p:nvPr/>
          </p:nvSpPr>
          <p:spPr>
            <a:xfrm>
              <a:off x="3459295" y="465372"/>
              <a:ext cx="52562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What 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4694E-7DD9-4FFE-8A57-0BA293427768}"/>
                </a:ext>
              </a:extLst>
            </p:cNvPr>
            <p:cNvSpPr txBox="1"/>
            <p:nvPr/>
          </p:nvSpPr>
          <p:spPr>
            <a:xfrm>
              <a:off x="3459295" y="1338790"/>
              <a:ext cx="5183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Typing Master App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5765EB-2FBE-4D87-845D-92635586BBCF}"/>
              </a:ext>
            </a:extLst>
          </p:cNvPr>
          <p:cNvSpPr txBox="1"/>
          <p:nvPr/>
        </p:nvSpPr>
        <p:spPr>
          <a:xfrm>
            <a:off x="97156" y="2327102"/>
            <a:ext cx="653106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200" dirty="0">
                <a:ea typeface="Lato" panose="020F0502020204030203" pitchFamily="34" charset="0"/>
                <a:cs typeface="Lato" panose="020F0502020204030203" pitchFamily="34" charset="0"/>
              </a:rPr>
              <a:t>Typing   Speed   Calculating   app   which   is   made   on   the   idea   of   improving  vocabulary   mistakes  which  we  done   in   our   daily   lives .This   app  has   a  vast    library    where   all   important   words   are   listed   in   bunch .We   also include   time   and   score  feature  in   this   app  which   gives   user   a    target    to  complete  more  problem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C3D41C-7A2C-481B-BAA1-908455AB3078}"/>
              </a:ext>
            </a:extLst>
          </p:cNvPr>
          <p:cNvCxnSpPr>
            <a:cxnSpLocks/>
          </p:cNvCxnSpPr>
          <p:nvPr/>
        </p:nvCxnSpPr>
        <p:spPr>
          <a:xfrm>
            <a:off x="531812" y="2286000"/>
            <a:ext cx="1461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F557AD-613B-4F41-AB93-80226BDF2856}"/>
              </a:ext>
            </a:extLst>
          </p:cNvPr>
          <p:cNvSpPr/>
          <p:nvPr/>
        </p:nvSpPr>
        <p:spPr>
          <a:xfrm>
            <a:off x="5630194" y="604625"/>
            <a:ext cx="931617" cy="931617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10">
            <a:extLst>
              <a:ext uri="{FF2B5EF4-FFF2-40B4-BE49-F238E27FC236}">
                <a16:creationId xmlns:a16="http://schemas.microsoft.com/office/drawing/2014/main" id="{B2E7B1F6-31DE-43B9-A3A4-0A6F871F0140}"/>
              </a:ext>
            </a:extLst>
          </p:cNvPr>
          <p:cNvSpPr/>
          <p:nvPr/>
        </p:nvSpPr>
        <p:spPr>
          <a:xfrm rot="10800000">
            <a:off x="-2" y="2346685"/>
            <a:ext cx="5050970" cy="4511319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68C462-7969-4165-9DA5-86B028E8F5F3}"/>
              </a:ext>
            </a:extLst>
          </p:cNvPr>
          <p:cNvGrpSpPr/>
          <p:nvPr/>
        </p:nvGrpSpPr>
        <p:grpSpPr>
          <a:xfrm>
            <a:off x="6729657" y="1757584"/>
            <a:ext cx="4635844" cy="1446550"/>
            <a:chOff x="3730172" y="1267739"/>
            <a:chExt cx="5183644" cy="1446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721B94-B67B-4BCB-8736-3660593F47BD}"/>
                </a:ext>
              </a:extLst>
            </p:cNvPr>
            <p:cNvSpPr txBox="1"/>
            <p:nvPr/>
          </p:nvSpPr>
          <p:spPr>
            <a:xfrm>
              <a:off x="3730173" y="1267739"/>
              <a:ext cx="518364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Lato" panose="020F0502020204030203" pitchFamily="34" charset="0"/>
                </a:rPr>
                <a:t>What makes it Different 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B48BD-0755-4B96-A87D-5233CAB8616D}"/>
                </a:ext>
              </a:extLst>
            </p:cNvPr>
            <p:cNvSpPr txBox="1"/>
            <p:nvPr/>
          </p:nvSpPr>
          <p:spPr>
            <a:xfrm>
              <a:off x="3730172" y="1992573"/>
              <a:ext cx="5183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00" b="1" dirty="0">
                <a:latin typeface="+mj-lt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738384-4A2A-4C43-877D-F70ABFC724F6}"/>
              </a:ext>
            </a:extLst>
          </p:cNvPr>
          <p:cNvCxnSpPr>
            <a:cxnSpLocks/>
          </p:cNvCxnSpPr>
          <p:nvPr/>
        </p:nvCxnSpPr>
        <p:spPr>
          <a:xfrm>
            <a:off x="6808632" y="3198814"/>
            <a:ext cx="14618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77B4D9-06CD-4C76-8DA7-5669D4C28B7B}"/>
              </a:ext>
            </a:extLst>
          </p:cNvPr>
          <p:cNvSpPr txBox="1"/>
          <p:nvPr/>
        </p:nvSpPr>
        <p:spPr>
          <a:xfrm>
            <a:off x="5498877" y="3462857"/>
            <a:ext cx="5782087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spc="190" dirty="0">
                <a:ea typeface="Lato" panose="020F0502020204030203" pitchFamily="34" charset="0"/>
                <a:cs typeface="Times New Roman" panose="02020603050405020304" pitchFamily="18" charset="0"/>
              </a:rPr>
              <a:t>We   Use   Famous   language   python  programming language  to   give   it   extra  strength  moreover  for  make  it  user friendly  we   use  </a:t>
            </a:r>
            <a:r>
              <a:rPr lang="en-US" sz="1600" spc="190" dirty="0" err="1">
                <a:ea typeface="Lato" panose="020F0502020204030203" pitchFamily="34" charset="0"/>
                <a:cs typeface="Times New Roman" panose="02020603050405020304" pitchFamily="18" charset="0"/>
              </a:rPr>
              <a:t>tkinter</a:t>
            </a:r>
            <a:r>
              <a:rPr lang="en-US" sz="1600" spc="190" dirty="0">
                <a:ea typeface="Lato" panose="020F0502020204030203" pitchFamily="34" charset="0"/>
                <a:cs typeface="Times New Roman" panose="02020603050405020304" pitchFamily="18" charset="0"/>
              </a:rPr>
              <a:t>  library  to setup   optimal  screen  feature   which  makes user  compatible  with  any  type  of  screen  such as  mobile ,laptop , Pc  and  other. We also use exception  handling  feature  to  avoid  crash in runtime </a:t>
            </a:r>
          </a:p>
        </p:txBody>
      </p:sp>
      <p:pic>
        <p:nvPicPr>
          <p:cNvPr id="9" name="Picture Placeholder 13" descr="dlaczego-wp.png"/>
          <p:cNvPicPr>
            <a:picLocks noChangeAspect="1"/>
          </p:cNvPicPr>
          <p:nvPr/>
        </p:nvPicPr>
        <p:blipFill>
          <a:blip r:embed="rId2"/>
          <a:srcRect t="3300" b="3300"/>
          <a:stretch>
            <a:fillRect/>
          </a:stretch>
        </p:blipFill>
        <p:spPr>
          <a:xfrm>
            <a:off x="1045034" y="1070432"/>
            <a:ext cx="5050971" cy="471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3870CDBF-F907-4EC4-BF59-B7F7CF91076D}"/>
              </a:ext>
            </a:extLst>
          </p:cNvPr>
          <p:cNvSpPr/>
          <p:nvPr/>
        </p:nvSpPr>
        <p:spPr>
          <a:xfrm>
            <a:off x="8685212" y="0"/>
            <a:ext cx="3276600" cy="6858000"/>
          </a:xfrm>
          <a:prstGeom prst="trapezoi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A317F-8D8D-4876-9F5D-5585D179DE5A}"/>
              </a:ext>
            </a:extLst>
          </p:cNvPr>
          <p:cNvSpPr txBox="1"/>
          <p:nvPr/>
        </p:nvSpPr>
        <p:spPr>
          <a:xfrm>
            <a:off x="961633" y="2438400"/>
            <a:ext cx="7696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 can be used to improve vocabulary and  typing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user can track his progress overtime as he improves he's typing speed and vocabulary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E245D-8B05-47A4-9226-B31D9909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49" y="762000"/>
            <a:ext cx="7621064" cy="6001588"/>
          </a:xfrm>
          <a:prstGeom prst="rect">
            <a:avLst/>
          </a:prstGeom>
        </p:spPr>
      </p:pic>
      <p:sp>
        <p:nvSpPr>
          <p:cNvPr id="4" name="Trapezoid 3">
            <a:extLst>
              <a:ext uri="{FF2B5EF4-FFF2-40B4-BE49-F238E27FC236}">
                <a16:creationId xmlns:a16="http://schemas.microsoft.com/office/drawing/2014/main" id="{B4B53D35-31AD-4A50-A462-322607142D4B}"/>
              </a:ext>
            </a:extLst>
          </p:cNvPr>
          <p:cNvSpPr/>
          <p:nvPr/>
        </p:nvSpPr>
        <p:spPr>
          <a:xfrm>
            <a:off x="303212" y="0"/>
            <a:ext cx="3276600" cy="6858000"/>
          </a:xfrm>
          <a:prstGeom prst="trapezoid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5EC75-0605-4E7C-AF5E-3008932D88F1}"/>
              </a:ext>
            </a:extLst>
          </p:cNvPr>
          <p:cNvSpPr txBox="1"/>
          <p:nvPr/>
        </p:nvSpPr>
        <p:spPr>
          <a:xfrm>
            <a:off x="3732212" y="36731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 Template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9DB5-2008-436F-92F3-0EDF0850D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212" y="2819400"/>
            <a:ext cx="109699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Thankyou</a:t>
            </a:r>
          </a:p>
        </p:txBody>
      </p:sp>
      <p:sp>
        <p:nvSpPr>
          <p:cNvPr id="4" name="Freeform: Shape 10">
            <a:extLst>
              <a:ext uri="{FF2B5EF4-FFF2-40B4-BE49-F238E27FC236}">
                <a16:creationId xmlns:a16="http://schemas.microsoft.com/office/drawing/2014/main" id="{3C8CF9A1-DF80-496F-8C7F-3AB6702F1D9E}"/>
              </a:ext>
            </a:extLst>
          </p:cNvPr>
          <p:cNvSpPr/>
          <p:nvPr/>
        </p:nvSpPr>
        <p:spPr>
          <a:xfrm rot="10800000">
            <a:off x="-2" y="3428999"/>
            <a:ext cx="4341814" cy="3429004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6">
            <a:extLst>
              <a:ext uri="{FF2B5EF4-FFF2-40B4-BE49-F238E27FC236}">
                <a16:creationId xmlns:a16="http://schemas.microsoft.com/office/drawing/2014/main" id="{DA7CAE21-EA1C-4281-9B8D-2964F884E750}"/>
              </a:ext>
            </a:extLst>
          </p:cNvPr>
          <p:cNvSpPr/>
          <p:nvPr/>
        </p:nvSpPr>
        <p:spPr>
          <a:xfrm>
            <a:off x="7466012" y="1"/>
            <a:ext cx="4709798" cy="4190999"/>
          </a:xfrm>
          <a:custGeom>
            <a:avLst/>
            <a:gdLst>
              <a:gd name="connsiteX0" fmla="*/ 192054 w 6304084"/>
              <a:gd name="connsiteY0" fmla="*/ 0 h 5669332"/>
              <a:gd name="connsiteX1" fmla="*/ 6304084 w 6304084"/>
              <a:gd name="connsiteY1" fmla="*/ 0 h 5669332"/>
              <a:gd name="connsiteX2" fmla="*/ 6304084 w 6304084"/>
              <a:gd name="connsiteY2" fmla="*/ 5226741 h 5669332"/>
              <a:gd name="connsiteX3" fmla="*/ 6283913 w 6304084"/>
              <a:gd name="connsiteY3" fmla="*/ 5237072 h 5669332"/>
              <a:gd name="connsiteX4" fmla="*/ 4383489 w 6304084"/>
              <a:gd name="connsiteY4" fmla="*/ 5669332 h 5669332"/>
              <a:gd name="connsiteX5" fmla="*/ 0 w 6304084"/>
              <a:gd name="connsiteY5" fmla="*/ 1285843 h 5669332"/>
              <a:gd name="connsiteX6" fmla="*/ 138004 w 6304084"/>
              <a:gd name="connsiteY6" fmla="*/ 190341 h 5669332"/>
              <a:gd name="connsiteX7" fmla="*/ 192054 w 6304084"/>
              <a:gd name="connsiteY7" fmla="*/ 0 h 56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4084" h="5669332">
                <a:moveTo>
                  <a:pt x="192054" y="0"/>
                </a:moveTo>
                <a:lnTo>
                  <a:pt x="6304084" y="0"/>
                </a:lnTo>
                <a:lnTo>
                  <a:pt x="6304084" y="5226741"/>
                </a:lnTo>
                <a:lnTo>
                  <a:pt x="6283913" y="5237072"/>
                </a:lnTo>
                <a:cubicBezTo>
                  <a:pt x="5709006" y="5514091"/>
                  <a:pt x="5064377" y="5669332"/>
                  <a:pt x="4383489" y="5669332"/>
                </a:cubicBezTo>
                <a:cubicBezTo>
                  <a:pt x="1962555" y="5669332"/>
                  <a:pt x="0" y="3706777"/>
                  <a:pt x="0" y="1285843"/>
                </a:cubicBezTo>
                <a:cubicBezTo>
                  <a:pt x="0" y="907572"/>
                  <a:pt x="47914" y="540492"/>
                  <a:pt x="138004" y="190341"/>
                </a:cubicBezTo>
                <a:lnTo>
                  <a:pt x="19205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</TotalTime>
  <Words>172</Words>
  <Application>Microsoft Office PowerPoint</Application>
  <PresentationFormat>Custom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Berlin Sans FB Demi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DELL</cp:lastModifiedBy>
  <cp:revision>13</cp:revision>
  <dcterms:created xsi:type="dcterms:W3CDTF">2021-01-21T19:51:25Z</dcterms:created>
  <dcterms:modified xsi:type="dcterms:W3CDTF">2021-01-22T13:59:21Z</dcterms:modified>
</cp:coreProperties>
</file>