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311" r:id="rId3"/>
    <p:sldId id="257" r:id="rId4"/>
    <p:sldId id="303" r:id="rId5"/>
    <p:sldId id="308" r:id="rId6"/>
    <p:sldId id="309" r:id="rId7"/>
    <p:sldId id="312" r:id="rId8"/>
    <p:sldId id="304" r:id="rId9"/>
    <p:sldId id="310" r:id="rId10"/>
    <p:sldId id="313" r:id="rId11"/>
    <p:sldId id="302" r:id="rId12"/>
    <p:sldId id="306" r:id="rId13"/>
    <p:sldId id="307" r:id="rId14"/>
    <p:sldId id="300" r:id="rId15"/>
  </p:sldIdLst>
  <p:sldSz cx="9144000" cy="5143500" type="screen16x9"/>
  <p:notesSz cx="6858000" cy="9144000"/>
  <p:embeddedFontLst>
    <p:embeddedFont>
      <p:font typeface="Arimo" panose="020B0604020202020204" charset="0"/>
      <p:regular r:id="rId17"/>
    </p:embeddedFon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Barlow Light" panose="00000400000000000000" pitchFamily="2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  <p:embeddedFont>
      <p:font typeface="Raleway Bold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C7FA8-DAF3-452A-B57C-E08B6D2D61B1}" v="34" dt="2023-03-25T11:08:36.381"/>
  </p1510:revLst>
</p1510:revInfo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0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presProps" Target="pres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man Chandna" userId="e0ec3e2106bf9e0f" providerId="LiveId" clId="{CEDC7FA8-DAF3-452A-B57C-E08B6D2D61B1}"/>
    <pc:docChg chg="undo custSel addSld delSld modSld sldOrd">
      <pc:chgData name="Noman Chandna" userId="e0ec3e2106bf9e0f" providerId="LiveId" clId="{CEDC7FA8-DAF3-452A-B57C-E08B6D2D61B1}" dt="2023-03-25T11:09:28.768" v="3683" actId="1076"/>
      <pc:docMkLst>
        <pc:docMk/>
      </pc:docMkLst>
      <pc:sldChg chg="modSp mod">
        <pc:chgData name="Noman Chandna" userId="e0ec3e2106bf9e0f" providerId="LiveId" clId="{CEDC7FA8-DAF3-452A-B57C-E08B6D2D61B1}" dt="2023-03-11T08:39:26.055" v="0" actId="20577"/>
        <pc:sldMkLst>
          <pc:docMk/>
          <pc:sldMk cId="0" sldId="256"/>
        </pc:sldMkLst>
        <pc:spChg chg="mod">
          <ac:chgData name="Noman Chandna" userId="e0ec3e2106bf9e0f" providerId="LiveId" clId="{CEDC7FA8-DAF3-452A-B57C-E08B6D2D61B1}" dt="2023-03-11T08:39:26.055" v="0" actId="20577"/>
          <ac:spMkLst>
            <pc:docMk/>
            <pc:sldMk cId="0" sldId="256"/>
            <ac:spMk id="72" creationId="{00000000-0000-0000-0000-000000000000}"/>
          </ac:spMkLst>
        </pc:spChg>
      </pc:sldChg>
      <pc:sldChg chg="addSp delSp modSp mod ord">
        <pc:chgData name="Noman Chandna" userId="e0ec3e2106bf9e0f" providerId="LiveId" clId="{CEDC7FA8-DAF3-452A-B57C-E08B6D2D61B1}" dt="2023-03-25T10:26:16.189" v="3466"/>
        <pc:sldMkLst>
          <pc:docMk/>
          <pc:sldMk cId="0" sldId="257"/>
        </pc:sldMkLst>
        <pc:spChg chg="del">
          <ac:chgData name="Noman Chandna" userId="e0ec3e2106bf9e0f" providerId="LiveId" clId="{CEDC7FA8-DAF3-452A-B57C-E08B6D2D61B1}" dt="2023-03-11T08:40:16.672" v="14" actId="478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Noman Chandna" userId="e0ec3e2106bf9e0f" providerId="LiveId" clId="{CEDC7FA8-DAF3-452A-B57C-E08B6D2D61B1}" dt="2023-03-11T08:39:33.523" v="3" actId="478"/>
          <ac:spMkLst>
            <pc:docMk/>
            <pc:sldMk cId="0" sldId="257"/>
            <ac:spMk id="6" creationId="{D22F69C7-0E87-5E3E-6984-11F83143EB0C}"/>
          </ac:spMkLst>
        </pc:spChg>
        <pc:spChg chg="add del mod">
          <ac:chgData name="Noman Chandna" userId="e0ec3e2106bf9e0f" providerId="LiveId" clId="{CEDC7FA8-DAF3-452A-B57C-E08B6D2D61B1}" dt="2023-03-11T08:39:37.068" v="5" actId="478"/>
          <ac:spMkLst>
            <pc:docMk/>
            <pc:sldMk cId="0" sldId="257"/>
            <ac:spMk id="8" creationId="{C50AD877-8978-7084-282D-96E10DD67B21}"/>
          </ac:spMkLst>
        </pc:spChg>
        <pc:spChg chg="del">
          <ac:chgData name="Noman Chandna" userId="e0ec3e2106bf9e0f" providerId="LiveId" clId="{CEDC7FA8-DAF3-452A-B57C-E08B6D2D61B1}" dt="2023-03-11T08:39:39.177" v="6" actId="478"/>
          <ac:spMkLst>
            <pc:docMk/>
            <pc:sldMk cId="0" sldId="257"/>
            <ac:spMk id="15" creationId="{00000000-0000-0000-0000-000000000000}"/>
          </ac:spMkLst>
        </pc:spChg>
        <pc:spChg chg="add mod">
          <ac:chgData name="Noman Chandna" userId="e0ec3e2106bf9e0f" providerId="LiveId" clId="{CEDC7FA8-DAF3-452A-B57C-E08B6D2D61B1}" dt="2023-03-11T08:43:17.167" v="99" actId="1076"/>
          <ac:spMkLst>
            <pc:docMk/>
            <pc:sldMk cId="0" sldId="257"/>
            <ac:spMk id="28" creationId="{6AA13B94-845A-D419-4757-3370D99E0233}"/>
          </ac:spMkLst>
        </pc:spChg>
        <pc:spChg chg="add mod">
          <ac:chgData name="Noman Chandna" userId="e0ec3e2106bf9e0f" providerId="LiveId" clId="{CEDC7FA8-DAF3-452A-B57C-E08B6D2D61B1}" dt="2023-03-11T08:43:20.596" v="100" actId="1076"/>
          <ac:spMkLst>
            <pc:docMk/>
            <pc:sldMk cId="0" sldId="257"/>
            <ac:spMk id="30" creationId="{FD521487-6457-A32E-275D-F4F2845927D7}"/>
          </ac:spMkLst>
        </pc:spChg>
        <pc:spChg chg="add mod">
          <ac:chgData name="Noman Chandna" userId="e0ec3e2106bf9e0f" providerId="LiveId" clId="{CEDC7FA8-DAF3-452A-B57C-E08B6D2D61B1}" dt="2023-03-11T08:43:42.881" v="105" actId="1076"/>
          <ac:spMkLst>
            <pc:docMk/>
            <pc:sldMk cId="0" sldId="257"/>
            <ac:spMk id="33" creationId="{BF7E550A-59C2-52EF-ACF7-997860596271}"/>
          </ac:spMkLst>
        </pc:spChg>
        <pc:spChg chg="add mod">
          <ac:chgData name="Noman Chandna" userId="e0ec3e2106bf9e0f" providerId="LiveId" clId="{CEDC7FA8-DAF3-452A-B57C-E08B6D2D61B1}" dt="2023-03-11T08:43:46.353" v="107" actId="571"/>
          <ac:spMkLst>
            <pc:docMk/>
            <pc:sldMk cId="0" sldId="257"/>
            <ac:spMk id="35" creationId="{3E2BAC2F-B06E-69AC-61A8-6524F9E74ECA}"/>
          </ac:spMkLst>
        </pc:spChg>
        <pc:spChg chg="add mod">
          <ac:chgData name="Noman Chandna" userId="e0ec3e2106bf9e0f" providerId="LiveId" clId="{CEDC7FA8-DAF3-452A-B57C-E08B6D2D61B1}" dt="2023-03-11T08:43:54.615" v="109" actId="571"/>
          <ac:spMkLst>
            <pc:docMk/>
            <pc:sldMk cId="0" sldId="257"/>
            <ac:spMk id="37" creationId="{33BFB5D6-66A4-49B9-987E-B029FE65D1E0}"/>
          </ac:spMkLst>
        </pc:spChg>
        <pc:spChg chg="add mod">
          <ac:chgData name="Noman Chandna" userId="e0ec3e2106bf9e0f" providerId="LiveId" clId="{CEDC7FA8-DAF3-452A-B57C-E08B6D2D61B1}" dt="2023-03-11T08:44:03.866" v="110" actId="571"/>
          <ac:spMkLst>
            <pc:docMk/>
            <pc:sldMk cId="0" sldId="257"/>
            <ac:spMk id="38" creationId="{13111776-DDEA-E5AC-9654-CE8419781C8B}"/>
          </ac:spMkLst>
        </pc:spChg>
        <pc:spChg chg="del">
          <ac:chgData name="Noman Chandna" userId="e0ec3e2106bf9e0f" providerId="LiveId" clId="{CEDC7FA8-DAF3-452A-B57C-E08B6D2D61B1}" dt="2023-03-11T08:39:35.360" v="4" actId="478"/>
          <ac:spMkLst>
            <pc:docMk/>
            <pc:sldMk cId="0" sldId="257"/>
            <ac:spMk id="106" creationId="{00000000-0000-0000-0000-000000000000}"/>
          </ac:spMkLst>
        </pc:spChg>
        <pc:spChg chg="del mod">
          <ac:chgData name="Noman Chandna" userId="e0ec3e2106bf9e0f" providerId="LiveId" clId="{CEDC7FA8-DAF3-452A-B57C-E08B6D2D61B1}" dt="2023-03-11T08:39:32.348" v="2" actId="478"/>
          <ac:spMkLst>
            <pc:docMk/>
            <pc:sldMk cId="0" sldId="257"/>
            <ac:spMk id="108" creationId="{00000000-0000-0000-0000-000000000000}"/>
          </ac:spMkLst>
        </pc:spChg>
        <pc:picChg chg="del">
          <ac:chgData name="Noman Chandna" userId="e0ec3e2106bf9e0f" providerId="LiveId" clId="{CEDC7FA8-DAF3-452A-B57C-E08B6D2D61B1}" dt="2023-03-11T08:40:11.359" v="12" actId="478"/>
          <ac:picMkLst>
            <pc:docMk/>
            <pc:sldMk cId="0" sldId="257"/>
            <ac:picMk id="3" creationId="{00000000-0000-0000-0000-000000000000}"/>
          </ac:picMkLst>
        </pc:picChg>
        <pc:picChg chg="del">
          <ac:chgData name="Noman Chandna" userId="e0ec3e2106bf9e0f" providerId="LiveId" clId="{CEDC7FA8-DAF3-452A-B57C-E08B6D2D61B1}" dt="2023-03-11T08:40:13.370" v="13" actId="478"/>
          <ac:picMkLst>
            <pc:docMk/>
            <pc:sldMk cId="0" sldId="257"/>
            <ac:picMk id="5" creationId="{00000000-0000-0000-0000-000000000000}"/>
          </ac:picMkLst>
        </pc:picChg>
        <pc:picChg chg="add mod">
          <ac:chgData name="Noman Chandna" userId="e0ec3e2106bf9e0f" providerId="LiveId" clId="{CEDC7FA8-DAF3-452A-B57C-E08B6D2D61B1}" dt="2023-03-11T08:43:42.881" v="105" actId="1076"/>
          <ac:picMkLst>
            <pc:docMk/>
            <pc:sldMk cId="0" sldId="257"/>
            <ac:picMk id="32" creationId="{043E5D10-C298-8812-AD15-D90BF06A8AC7}"/>
          </ac:picMkLst>
        </pc:picChg>
        <pc:picChg chg="add mod">
          <ac:chgData name="Noman Chandna" userId="e0ec3e2106bf9e0f" providerId="LiveId" clId="{CEDC7FA8-DAF3-452A-B57C-E08B6D2D61B1}" dt="2023-03-11T08:43:46.353" v="107" actId="571"/>
          <ac:picMkLst>
            <pc:docMk/>
            <pc:sldMk cId="0" sldId="257"/>
            <ac:picMk id="34" creationId="{9B843688-F9A1-155B-BA3D-E1AD9FF0937A}"/>
          </ac:picMkLst>
        </pc:picChg>
        <pc:picChg chg="add mod">
          <ac:chgData name="Noman Chandna" userId="e0ec3e2106bf9e0f" providerId="LiveId" clId="{CEDC7FA8-DAF3-452A-B57C-E08B6D2D61B1}" dt="2023-03-11T08:43:54.615" v="109" actId="571"/>
          <ac:picMkLst>
            <pc:docMk/>
            <pc:sldMk cId="0" sldId="257"/>
            <ac:picMk id="36" creationId="{F0E9ABA9-CB61-AEFB-7EDC-13D67F276FAB}"/>
          </ac:picMkLst>
        </pc:picChg>
      </pc:sldChg>
      <pc:sldChg chg="del">
        <pc:chgData name="Noman Chandna" userId="e0ec3e2106bf9e0f" providerId="LiveId" clId="{CEDC7FA8-DAF3-452A-B57C-E08B6D2D61B1}" dt="2023-03-11T10:38:38.854" v="3392" actId="47"/>
        <pc:sldMkLst>
          <pc:docMk/>
          <pc:sldMk cId="0" sldId="258"/>
        </pc:sldMkLst>
      </pc:sldChg>
      <pc:sldChg chg="del">
        <pc:chgData name="Noman Chandna" userId="e0ec3e2106bf9e0f" providerId="LiveId" clId="{CEDC7FA8-DAF3-452A-B57C-E08B6D2D61B1}" dt="2023-03-11T10:38:38.854" v="3392" actId="47"/>
        <pc:sldMkLst>
          <pc:docMk/>
          <pc:sldMk cId="0" sldId="259"/>
        </pc:sldMkLst>
      </pc:sldChg>
      <pc:sldChg chg="del">
        <pc:chgData name="Noman Chandna" userId="e0ec3e2106bf9e0f" providerId="LiveId" clId="{CEDC7FA8-DAF3-452A-B57C-E08B6D2D61B1}" dt="2023-03-11T10:38:38.854" v="3392" actId="47"/>
        <pc:sldMkLst>
          <pc:docMk/>
          <pc:sldMk cId="0" sldId="265"/>
        </pc:sldMkLst>
      </pc:sldChg>
      <pc:sldChg chg="del">
        <pc:chgData name="Noman Chandna" userId="e0ec3e2106bf9e0f" providerId="LiveId" clId="{CEDC7FA8-DAF3-452A-B57C-E08B6D2D61B1}" dt="2023-03-11T10:38:38.854" v="3392" actId="47"/>
        <pc:sldMkLst>
          <pc:docMk/>
          <pc:sldMk cId="0" sldId="269"/>
        </pc:sldMkLst>
      </pc:sldChg>
      <pc:sldChg chg="del">
        <pc:chgData name="Noman Chandna" userId="e0ec3e2106bf9e0f" providerId="LiveId" clId="{CEDC7FA8-DAF3-452A-B57C-E08B6D2D61B1}" dt="2023-03-11T10:38:38.854" v="3392" actId="47"/>
        <pc:sldMkLst>
          <pc:docMk/>
          <pc:sldMk cId="0" sldId="275"/>
        </pc:sldMkLst>
      </pc:sldChg>
      <pc:sldChg chg="del">
        <pc:chgData name="Noman Chandna" userId="e0ec3e2106bf9e0f" providerId="LiveId" clId="{CEDC7FA8-DAF3-452A-B57C-E08B6D2D61B1}" dt="2023-03-11T10:38:38.854" v="3392" actId="47"/>
        <pc:sldMkLst>
          <pc:docMk/>
          <pc:sldMk cId="596018078" sldId="297"/>
        </pc:sldMkLst>
      </pc:sldChg>
      <pc:sldChg chg="del">
        <pc:chgData name="Noman Chandna" userId="e0ec3e2106bf9e0f" providerId="LiveId" clId="{CEDC7FA8-DAF3-452A-B57C-E08B6D2D61B1}" dt="2023-03-11T10:38:38.854" v="3392" actId="47"/>
        <pc:sldMkLst>
          <pc:docMk/>
          <pc:sldMk cId="3244965475" sldId="299"/>
        </pc:sldMkLst>
      </pc:sldChg>
      <pc:sldChg chg="del">
        <pc:chgData name="Noman Chandna" userId="e0ec3e2106bf9e0f" providerId="LiveId" clId="{CEDC7FA8-DAF3-452A-B57C-E08B6D2D61B1}" dt="2023-03-11T10:38:38.854" v="3392" actId="47"/>
        <pc:sldMkLst>
          <pc:docMk/>
          <pc:sldMk cId="3304960180" sldId="301"/>
        </pc:sldMkLst>
      </pc:sldChg>
      <pc:sldChg chg="addSp modSp add mod ord">
        <pc:chgData name="Noman Chandna" userId="e0ec3e2106bf9e0f" providerId="LiveId" clId="{CEDC7FA8-DAF3-452A-B57C-E08B6D2D61B1}" dt="2023-03-25T09:50:16.768" v="3393" actId="27309"/>
        <pc:sldMkLst>
          <pc:docMk/>
          <pc:sldMk cId="2019237042" sldId="302"/>
        </pc:sldMkLst>
        <pc:spChg chg="mod">
          <ac:chgData name="Noman Chandna" userId="e0ec3e2106bf9e0f" providerId="LiveId" clId="{CEDC7FA8-DAF3-452A-B57C-E08B6D2D61B1}" dt="2023-03-11T09:35:54.990" v="3382" actId="14100"/>
          <ac:spMkLst>
            <pc:docMk/>
            <pc:sldMk cId="2019237042" sldId="302"/>
            <ac:spMk id="28" creationId="{6AA13B94-845A-D419-4757-3370D99E0233}"/>
          </ac:spMkLst>
        </pc:spChg>
        <pc:graphicFrameChg chg="add modGraphic">
          <ac:chgData name="Noman Chandna" userId="e0ec3e2106bf9e0f" providerId="LiveId" clId="{CEDC7FA8-DAF3-452A-B57C-E08B6D2D61B1}" dt="2023-03-25T09:50:16.768" v="3393" actId="27309"/>
          <ac:graphicFrameMkLst>
            <pc:docMk/>
            <pc:sldMk cId="2019237042" sldId="302"/>
            <ac:graphicFrameMk id="4" creationId="{0B6BE999-E82C-BB4C-6396-7E413B8ED4E6}"/>
          </ac:graphicFrameMkLst>
        </pc:graphicFrameChg>
        <pc:picChg chg="add mod">
          <ac:chgData name="Noman Chandna" userId="e0ec3e2106bf9e0f" providerId="LiveId" clId="{CEDC7FA8-DAF3-452A-B57C-E08B6D2D61B1}" dt="2023-03-11T09:35:58.962" v="3383" actId="1076"/>
          <ac:picMkLst>
            <pc:docMk/>
            <pc:sldMk cId="2019237042" sldId="302"/>
            <ac:picMk id="3" creationId="{31121E83-FAAD-CA91-0937-A7FB661BFA15}"/>
          </ac:picMkLst>
        </pc:picChg>
        <pc:picChg chg="add mod">
          <ac:chgData name="Noman Chandna" userId="e0ec3e2106bf9e0f" providerId="LiveId" clId="{CEDC7FA8-DAF3-452A-B57C-E08B6D2D61B1}" dt="2023-03-11T10:12:51.629" v="3391" actId="14100"/>
          <ac:picMkLst>
            <pc:docMk/>
            <pc:sldMk cId="2019237042" sldId="302"/>
            <ac:picMk id="5" creationId="{A902D71F-30C6-B2C0-8672-309CF1A42060}"/>
          </ac:picMkLst>
        </pc:picChg>
        <pc:picChg chg="mod">
          <ac:chgData name="Noman Chandna" userId="e0ec3e2106bf9e0f" providerId="LiveId" clId="{CEDC7FA8-DAF3-452A-B57C-E08B6D2D61B1}" dt="2023-03-11T10:12:43.177" v="3389" actId="1076"/>
          <ac:picMkLst>
            <pc:docMk/>
            <pc:sldMk cId="2019237042" sldId="302"/>
            <ac:picMk id="32" creationId="{043E5D10-C298-8812-AD15-D90BF06A8AC7}"/>
          </ac:picMkLst>
        </pc:picChg>
      </pc:sldChg>
      <pc:sldChg chg="addSp delSp modSp add mod ord">
        <pc:chgData name="Noman Chandna" userId="e0ec3e2106bf9e0f" providerId="LiveId" clId="{CEDC7FA8-DAF3-452A-B57C-E08B6D2D61B1}" dt="2023-03-25T10:26:16.189" v="3466"/>
        <pc:sldMkLst>
          <pc:docMk/>
          <pc:sldMk cId="4288189765" sldId="303"/>
        </pc:sldMkLst>
        <pc:spChg chg="add mod">
          <ac:chgData name="Noman Chandna" userId="e0ec3e2106bf9e0f" providerId="LiveId" clId="{CEDC7FA8-DAF3-452A-B57C-E08B6D2D61B1}" dt="2023-03-11T08:46:37.826" v="168" actId="14100"/>
          <ac:spMkLst>
            <pc:docMk/>
            <pc:sldMk cId="4288189765" sldId="303"/>
            <ac:spMk id="8" creationId="{363A1703-3E95-E707-A04A-8D2F4263AD3B}"/>
          </ac:spMkLst>
        </pc:spChg>
        <pc:spChg chg="add mod">
          <ac:chgData name="Noman Chandna" userId="e0ec3e2106bf9e0f" providerId="LiveId" clId="{CEDC7FA8-DAF3-452A-B57C-E08B6D2D61B1}" dt="2023-03-11T08:47:20.852" v="216" actId="1582"/>
          <ac:spMkLst>
            <pc:docMk/>
            <pc:sldMk cId="4288189765" sldId="303"/>
            <ac:spMk id="9" creationId="{20134FB2-EA54-E9D4-DD7B-46BB4A8C5027}"/>
          </ac:spMkLst>
        </pc:spChg>
        <pc:spChg chg="mod">
          <ac:chgData name="Noman Chandna" userId="e0ec3e2106bf9e0f" providerId="LiveId" clId="{CEDC7FA8-DAF3-452A-B57C-E08B6D2D61B1}" dt="2023-03-11T08:47:01.254" v="212" actId="14100"/>
          <ac:spMkLst>
            <pc:docMk/>
            <pc:sldMk cId="4288189765" sldId="303"/>
            <ac:spMk id="28" creationId="{6AA13B94-845A-D419-4757-3370D99E0233}"/>
          </ac:spMkLst>
        </pc:spChg>
        <pc:spChg chg="add mod">
          <ac:chgData name="Noman Chandna" userId="e0ec3e2106bf9e0f" providerId="LiveId" clId="{CEDC7FA8-DAF3-452A-B57C-E08B6D2D61B1}" dt="2023-03-11T08:47:40.365" v="222" actId="1076"/>
          <ac:spMkLst>
            <pc:docMk/>
            <pc:sldMk cId="4288189765" sldId="303"/>
            <ac:spMk id="29" creationId="{6717FBBC-2372-E9CD-8358-AED95F751689}"/>
          </ac:spMkLst>
        </pc:spChg>
        <pc:spChg chg="mod">
          <ac:chgData name="Noman Chandna" userId="e0ec3e2106bf9e0f" providerId="LiveId" clId="{CEDC7FA8-DAF3-452A-B57C-E08B6D2D61B1}" dt="2023-03-11T08:44:58.269" v="122" actId="1076"/>
          <ac:spMkLst>
            <pc:docMk/>
            <pc:sldMk cId="4288189765" sldId="303"/>
            <ac:spMk id="30" creationId="{FD521487-6457-A32E-275D-F4F2845927D7}"/>
          </ac:spMkLst>
        </pc:spChg>
        <pc:spChg chg="del">
          <ac:chgData name="Noman Chandna" userId="e0ec3e2106bf9e0f" providerId="LiveId" clId="{CEDC7FA8-DAF3-452A-B57C-E08B6D2D61B1}" dt="2023-03-11T08:44:27.495" v="113" actId="478"/>
          <ac:spMkLst>
            <pc:docMk/>
            <pc:sldMk cId="4288189765" sldId="303"/>
            <ac:spMk id="33" creationId="{BF7E550A-59C2-52EF-ACF7-997860596271}"/>
          </ac:spMkLst>
        </pc:spChg>
        <pc:spChg chg="del">
          <ac:chgData name="Noman Chandna" userId="e0ec3e2106bf9e0f" providerId="LiveId" clId="{CEDC7FA8-DAF3-452A-B57C-E08B6D2D61B1}" dt="2023-03-11T08:44:26.296" v="112" actId="478"/>
          <ac:spMkLst>
            <pc:docMk/>
            <pc:sldMk cId="4288189765" sldId="303"/>
            <ac:spMk id="38" creationId="{13111776-DDEA-E5AC-9654-CE8419781C8B}"/>
          </ac:spMkLst>
        </pc:spChg>
        <pc:picChg chg="add del mod">
          <ac:chgData name="Noman Chandna" userId="e0ec3e2106bf9e0f" providerId="LiveId" clId="{CEDC7FA8-DAF3-452A-B57C-E08B6D2D61B1}" dt="2023-03-11T08:44:54.411" v="121" actId="478"/>
          <ac:picMkLst>
            <pc:docMk/>
            <pc:sldMk cId="4288189765" sldId="303"/>
            <ac:picMk id="3" creationId="{F8441BC7-E9D5-BCAA-0975-0F5ED47230A0}"/>
          </ac:picMkLst>
        </pc:picChg>
        <pc:picChg chg="add mod">
          <ac:chgData name="Noman Chandna" userId="e0ec3e2106bf9e0f" providerId="LiveId" clId="{CEDC7FA8-DAF3-452A-B57C-E08B6D2D61B1}" dt="2023-03-11T08:46:34.075" v="167" actId="1076"/>
          <ac:picMkLst>
            <pc:docMk/>
            <pc:sldMk cId="4288189765" sldId="303"/>
            <ac:picMk id="5" creationId="{2FA48624-AAA0-B5B3-8925-44983D14B355}"/>
          </ac:picMkLst>
        </pc:picChg>
        <pc:picChg chg="add mod">
          <ac:chgData name="Noman Chandna" userId="e0ec3e2106bf9e0f" providerId="LiveId" clId="{CEDC7FA8-DAF3-452A-B57C-E08B6D2D61B1}" dt="2023-03-11T08:45:08.437" v="128" actId="14100"/>
          <ac:picMkLst>
            <pc:docMk/>
            <pc:sldMk cId="4288189765" sldId="303"/>
            <ac:picMk id="7" creationId="{E2C10263-8290-01F3-067C-2F2DF544D1C0}"/>
          </ac:picMkLst>
        </pc:picChg>
        <pc:picChg chg="del">
          <ac:chgData name="Noman Chandna" userId="e0ec3e2106bf9e0f" providerId="LiveId" clId="{CEDC7FA8-DAF3-452A-B57C-E08B6D2D61B1}" dt="2023-03-11T08:44:27.943" v="114" actId="478"/>
          <ac:picMkLst>
            <pc:docMk/>
            <pc:sldMk cId="4288189765" sldId="303"/>
            <ac:picMk id="32" creationId="{043E5D10-C298-8812-AD15-D90BF06A8AC7}"/>
          </ac:picMkLst>
        </pc:picChg>
        <pc:cxnChg chg="add mod">
          <ac:chgData name="Noman Chandna" userId="e0ec3e2106bf9e0f" providerId="LiveId" clId="{CEDC7FA8-DAF3-452A-B57C-E08B6D2D61B1}" dt="2023-03-11T08:47:53.279" v="225" actId="1582"/>
          <ac:cxnSpMkLst>
            <pc:docMk/>
            <pc:sldMk cId="4288189765" sldId="303"/>
            <ac:cxnSpMk id="34" creationId="{CD657B2D-01E6-93E9-4C07-BD7EB50E992B}"/>
          </ac:cxnSpMkLst>
        </pc:cxnChg>
      </pc:sldChg>
      <pc:sldChg chg="addSp delSp modSp add mod ord">
        <pc:chgData name="Noman Chandna" userId="e0ec3e2106bf9e0f" providerId="LiveId" clId="{CEDC7FA8-DAF3-452A-B57C-E08B6D2D61B1}" dt="2023-03-25T11:07:24.062" v="3536"/>
        <pc:sldMkLst>
          <pc:docMk/>
          <pc:sldMk cId="752228689" sldId="304"/>
        </pc:sldMkLst>
        <pc:spChg chg="add mod ord">
          <ac:chgData name="Noman Chandna" userId="e0ec3e2106bf9e0f" providerId="LiveId" clId="{CEDC7FA8-DAF3-452A-B57C-E08B6D2D61B1}" dt="2023-03-25T10:24:26.244" v="3455" actId="164"/>
          <ac:spMkLst>
            <pc:docMk/>
            <pc:sldMk cId="752228689" sldId="304"/>
            <ac:spMk id="5" creationId="{E3C42285-DC82-69FF-9D65-91E800F1698D}"/>
          </ac:spMkLst>
        </pc:spChg>
        <pc:spChg chg="add mod ord">
          <ac:chgData name="Noman Chandna" userId="e0ec3e2106bf9e0f" providerId="LiveId" clId="{CEDC7FA8-DAF3-452A-B57C-E08B6D2D61B1}" dt="2023-03-25T10:24:26.244" v="3455" actId="164"/>
          <ac:spMkLst>
            <pc:docMk/>
            <pc:sldMk cId="752228689" sldId="304"/>
            <ac:spMk id="6" creationId="{52B0A611-ED77-8D7C-3954-F0C0A18E7235}"/>
          </ac:spMkLst>
        </pc:spChg>
        <pc:spChg chg="add mod ord">
          <ac:chgData name="Noman Chandna" userId="e0ec3e2106bf9e0f" providerId="LiveId" clId="{CEDC7FA8-DAF3-452A-B57C-E08B6D2D61B1}" dt="2023-03-25T10:24:26.244" v="3455" actId="164"/>
          <ac:spMkLst>
            <pc:docMk/>
            <pc:sldMk cId="752228689" sldId="304"/>
            <ac:spMk id="7" creationId="{7050B57E-6355-017E-8F67-019C181D26F4}"/>
          </ac:spMkLst>
        </pc:spChg>
        <pc:spChg chg="del">
          <ac:chgData name="Noman Chandna" userId="e0ec3e2106bf9e0f" providerId="LiveId" clId="{CEDC7FA8-DAF3-452A-B57C-E08B6D2D61B1}" dt="2023-03-11T08:48:20.325" v="227" actId="478"/>
          <ac:spMkLst>
            <pc:docMk/>
            <pc:sldMk cId="752228689" sldId="304"/>
            <ac:spMk id="8" creationId="{363A1703-3E95-E707-A04A-8D2F4263AD3B}"/>
          </ac:spMkLst>
        </pc:spChg>
        <pc:spChg chg="add mod ord">
          <ac:chgData name="Noman Chandna" userId="e0ec3e2106bf9e0f" providerId="LiveId" clId="{CEDC7FA8-DAF3-452A-B57C-E08B6D2D61B1}" dt="2023-03-25T10:24:26.244" v="3455" actId="164"/>
          <ac:spMkLst>
            <pc:docMk/>
            <pc:sldMk cId="752228689" sldId="304"/>
            <ac:spMk id="8" creationId="{51F2478C-8184-3CE7-5DC6-2D0CFE8794E3}"/>
          </ac:spMkLst>
        </pc:spChg>
        <pc:spChg chg="del">
          <ac:chgData name="Noman Chandna" userId="e0ec3e2106bf9e0f" providerId="LiveId" clId="{CEDC7FA8-DAF3-452A-B57C-E08B6D2D61B1}" dt="2023-03-11T08:48:20.325" v="227" actId="478"/>
          <ac:spMkLst>
            <pc:docMk/>
            <pc:sldMk cId="752228689" sldId="304"/>
            <ac:spMk id="9" creationId="{20134FB2-EA54-E9D4-DD7B-46BB4A8C5027}"/>
          </ac:spMkLst>
        </pc:spChg>
        <pc:spChg chg="add mod ord">
          <ac:chgData name="Noman Chandna" userId="e0ec3e2106bf9e0f" providerId="LiveId" clId="{CEDC7FA8-DAF3-452A-B57C-E08B6D2D61B1}" dt="2023-03-25T10:24:26.244" v="3455" actId="164"/>
          <ac:spMkLst>
            <pc:docMk/>
            <pc:sldMk cId="752228689" sldId="304"/>
            <ac:spMk id="9" creationId="{BA2814AE-EE4B-E4D7-0E52-CA1BD4EA2A96}"/>
          </ac:spMkLst>
        </pc:spChg>
        <pc:spChg chg="add mod ord">
          <ac:chgData name="Noman Chandna" userId="e0ec3e2106bf9e0f" providerId="LiveId" clId="{CEDC7FA8-DAF3-452A-B57C-E08B6D2D61B1}" dt="2023-03-25T10:24:26.244" v="3455" actId="164"/>
          <ac:spMkLst>
            <pc:docMk/>
            <pc:sldMk cId="752228689" sldId="304"/>
            <ac:spMk id="15" creationId="{BC53FF7B-FB4D-B42A-1CE6-57323D4F0D94}"/>
          </ac:spMkLst>
        </pc:spChg>
        <pc:spChg chg="mod">
          <ac:chgData name="Noman Chandna" userId="e0ec3e2106bf9e0f" providerId="LiveId" clId="{CEDC7FA8-DAF3-452A-B57C-E08B6D2D61B1}" dt="2023-03-11T09:23:34.259" v="2643" actId="20577"/>
          <ac:spMkLst>
            <pc:docMk/>
            <pc:sldMk cId="752228689" sldId="304"/>
            <ac:spMk id="28" creationId="{6AA13B94-845A-D419-4757-3370D99E0233}"/>
          </ac:spMkLst>
        </pc:spChg>
        <pc:spChg chg="del">
          <ac:chgData name="Noman Chandna" userId="e0ec3e2106bf9e0f" providerId="LiveId" clId="{CEDC7FA8-DAF3-452A-B57C-E08B6D2D61B1}" dt="2023-03-11T08:48:24.999" v="229" actId="478"/>
          <ac:spMkLst>
            <pc:docMk/>
            <pc:sldMk cId="752228689" sldId="304"/>
            <ac:spMk id="29" creationId="{6717FBBC-2372-E9CD-8358-AED95F751689}"/>
          </ac:spMkLst>
        </pc:spChg>
        <pc:spChg chg="add mod ord">
          <ac:chgData name="Noman Chandna" userId="e0ec3e2106bf9e0f" providerId="LiveId" clId="{CEDC7FA8-DAF3-452A-B57C-E08B6D2D61B1}" dt="2023-03-25T10:24:26.244" v="3455" actId="164"/>
          <ac:spMkLst>
            <pc:docMk/>
            <pc:sldMk cId="752228689" sldId="304"/>
            <ac:spMk id="29" creationId="{AC6931FB-A322-A578-F51F-BAD9C401E2AE}"/>
          </ac:spMkLst>
        </pc:spChg>
        <pc:spChg chg="add mod ord">
          <ac:chgData name="Noman Chandna" userId="e0ec3e2106bf9e0f" providerId="LiveId" clId="{CEDC7FA8-DAF3-452A-B57C-E08B6D2D61B1}" dt="2023-03-25T10:24:26.244" v="3455" actId="164"/>
          <ac:spMkLst>
            <pc:docMk/>
            <pc:sldMk cId="752228689" sldId="304"/>
            <ac:spMk id="31" creationId="{78A21658-166A-4122-0D4A-470F3FA36EC0}"/>
          </ac:spMkLst>
        </pc:spChg>
        <pc:spChg chg="add mod ord">
          <ac:chgData name="Noman Chandna" userId="e0ec3e2106bf9e0f" providerId="LiveId" clId="{CEDC7FA8-DAF3-452A-B57C-E08B6D2D61B1}" dt="2023-03-25T10:24:26.244" v="3455" actId="164"/>
          <ac:spMkLst>
            <pc:docMk/>
            <pc:sldMk cId="752228689" sldId="304"/>
            <ac:spMk id="32" creationId="{A48B668A-008C-CFAE-5C46-3B6BC88BCA6C}"/>
          </ac:spMkLst>
        </pc:spChg>
        <pc:spChg chg="add mod">
          <ac:chgData name="Noman Chandna" userId="e0ec3e2106bf9e0f" providerId="LiveId" clId="{CEDC7FA8-DAF3-452A-B57C-E08B6D2D61B1}" dt="2023-03-25T10:24:26.244" v="3455" actId="164"/>
          <ac:spMkLst>
            <pc:docMk/>
            <pc:sldMk cId="752228689" sldId="304"/>
            <ac:spMk id="33" creationId="{F1BA8516-AD67-4670-734D-8B99DF6B1983}"/>
          </ac:spMkLst>
        </pc:spChg>
        <pc:grpChg chg="add del mod">
          <ac:chgData name="Noman Chandna" userId="e0ec3e2106bf9e0f" providerId="LiveId" clId="{CEDC7FA8-DAF3-452A-B57C-E08B6D2D61B1}" dt="2023-03-25T10:24:22.165" v="3453" actId="164"/>
          <ac:grpSpMkLst>
            <pc:docMk/>
            <pc:sldMk cId="752228689" sldId="304"/>
            <ac:grpSpMk id="34" creationId="{58FF9906-D91E-D517-E0F7-F3ECBEB7580B}"/>
          </ac:grpSpMkLst>
        </pc:grpChg>
        <pc:grpChg chg="add del mod">
          <ac:chgData name="Noman Chandna" userId="e0ec3e2106bf9e0f" providerId="LiveId" clId="{CEDC7FA8-DAF3-452A-B57C-E08B6D2D61B1}" dt="2023-03-25T10:25:52.051" v="3464" actId="478"/>
          <ac:grpSpMkLst>
            <pc:docMk/>
            <pc:sldMk cId="752228689" sldId="304"/>
            <ac:grpSpMk id="35" creationId="{9DB51D57-13B4-7A21-48A7-0B89A60DC9AD}"/>
          </ac:grpSpMkLst>
        </pc:grpChg>
        <pc:picChg chg="add mod">
          <ac:chgData name="Noman Chandna" userId="e0ec3e2106bf9e0f" providerId="LiveId" clId="{CEDC7FA8-DAF3-452A-B57C-E08B6D2D61B1}" dt="2023-03-11T08:49:13.170" v="343" actId="1076"/>
          <ac:picMkLst>
            <pc:docMk/>
            <pc:sldMk cId="752228689" sldId="304"/>
            <ac:picMk id="3" creationId="{D3EE8C0D-7F95-D260-458C-018D39F3729F}"/>
          </ac:picMkLst>
        </pc:picChg>
        <pc:picChg chg="add mod ord">
          <ac:chgData name="Noman Chandna" userId="e0ec3e2106bf9e0f" providerId="LiveId" clId="{CEDC7FA8-DAF3-452A-B57C-E08B6D2D61B1}" dt="2023-03-25T10:24:26.244" v="3455" actId="164"/>
          <ac:picMkLst>
            <pc:docMk/>
            <pc:sldMk cId="752228689" sldId="304"/>
            <ac:picMk id="4" creationId="{AECD9599-559A-2BD0-7CBC-6F7D53B12D76}"/>
          </ac:picMkLst>
        </pc:picChg>
        <pc:picChg chg="del">
          <ac:chgData name="Noman Chandna" userId="e0ec3e2106bf9e0f" providerId="LiveId" clId="{CEDC7FA8-DAF3-452A-B57C-E08B6D2D61B1}" dt="2023-03-11T08:48:21.973" v="228" actId="478"/>
          <ac:picMkLst>
            <pc:docMk/>
            <pc:sldMk cId="752228689" sldId="304"/>
            <ac:picMk id="5" creationId="{2FA48624-AAA0-B5B3-8925-44983D14B355}"/>
          </ac:picMkLst>
        </pc:picChg>
        <pc:picChg chg="del">
          <ac:chgData name="Noman Chandna" userId="e0ec3e2106bf9e0f" providerId="LiveId" clId="{CEDC7FA8-DAF3-452A-B57C-E08B6D2D61B1}" dt="2023-03-11T08:48:26.758" v="230" actId="478"/>
          <ac:picMkLst>
            <pc:docMk/>
            <pc:sldMk cId="752228689" sldId="304"/>
            <ac:picMk id="7" creationId="{E2C10263-8290-01F3-067C-2F2DF544D1C0}"/>
          </ac:picMkLst>
        </pc:picChg>
        <pc:cxnChg chg="del">
          <ac:chgData name="Noman Chandna" userId="e0ec3e2106bf9e0f" providerId="LiveId" clId="{CEDC7FA8-DAF3-452A-B57C-E08B6D2D61B1}" dt="2023-03-11T08:48:24.999" v="229" actId="478"/>
          <ac:cxnSpMkLst>
            <pc:docMk/>
            <pc:sldMk cId="752228689" sldId="304"/>
            <ac:cxnSpMk id="34" creationId="{CD657B2D-01E6-93E9-4C07-BD7EB50E992B}"/>
          </ac:cxnSpMkLst>
        </pc:cxnChg>
      </pc:sldChg>
      <pc:sldChg chg="add del ord">
        <pc:chgData name="Noman Chandna" userId="e0ec3e2106bf9e0f" providerId="LiveId" clId="{CEDC7FA8-DAF3-452A-B57C-E08B6D2D61B1}" dt="2023-03-11T09:23:15.820" v="2584" actId="47"/>
        <pc:sldMkLst>
          <pc:docMk/>
          <pc:sldMk cId="4194688265" sldId="305"/>
        </pc:sldMkLst>
      </pc:sldChg>
      <pc:sldChg chg="addSp delSp modSp add mod">
        <pc:chgData name="Noman Chandna" userId="e0ec3e2106bf9e0f" providerId="LiveId" clId="{CEDC7FA8-DAF3-452A-B57C-E08B6D2D61B1}" dt="2023-03-25T09:55:26.531" v="3397" actId="14100"/>
        <pc:sldMkLst>
          <pc:docMk/>
          <pc:sldMk cId="1644756732" sldId="306"/>
        </pc:sldMkLst>
        <pc:spChg chg="add del mod">
          <ac:chgData name="Noman Chandna" userId="e0ec3e2106bf9e0f" providerId="LiveId" clId="{CEDC7FA8-DAF3-452A-B57C-E08B6D2D61B1}" dt="2023-03-11T09:22:48.327" v="2575" actId="478"/>
          <ac:spMkLst>
            <pc:docMk/>
            <pc:sldMk cId="1644756732" sldId="306"/>
            <ac:spMk id="15" creationId="{6F915155-C6FB-250E-E1AC-B53B83AF37CA}"/>
          </ac:spMkLst>
        </pc:spChg>
        <pc:spChg chg="mod">
          <ac:chgData name="Noman Chandna" userId="e0ec3e2106bf9e0f" providerId="LiveId" clId="{CEDC7FA8-DAF3-452A-B57C-E08B6D2D61B1}" dt="2023-03-11T09:14:17.448" v="1826" actId="5793"/>
          <ac:spMkLst>
            <pc:docMk/>
            <pc:sldMk cId="1644756732" sldId="306"/>
            <ac:spMk id="28" creationId="{6AA13B94-845A-D419-4757-3370D99E0233}"/>
          </ac:spMkLst>
        </pc:spChg>
        <pc:spChg chg="add del mod">
          <ac:chgData name="Noman Chandna" userId="e0ec3e2106bf9e0f" providerId="LiveId" clId="{CEDC7FA8-DAF3-452A-B57C-E08B6D2D61B1}" dt="2023-03-11T09:22:50.610" v="2576" actId="478"/>
          <ac:spMkLst>
            <pc:docMk/>
            <pc:sldMk cId="1644756732" sldId="306"/>
            <ac:spMk id="29" creationId="{3374AEA5-856F-45F2-97A6-FD5EC4379088}"/>
          </ac:spMkLst>
        </pc:spChg>
        <pc:spChg chg="mod">
          <ac:chgData name="Noman Chandna" userId="e0ec3e2106bf9e0f" providerId="LiveId" clId="{CEDC7FA8-DAF3-452A-B57C-E08B6D2D61B1}" dt="2023-03-11T08:58:52.186" v="1003" actId="1076"/>
          <ac:spMkLst>
            <pc:docMk/>
            <pc:sldMk cId="1644756732" sldId="306"/>
            <ac:spMk id="30" creationId="{FD521487-6457-A32E-275D-F4F2845927D7}"/>
          </ac:spMkLst>
        </pc:spChg>
        <pc:grpChg chg="del">
          <ac:chgData name="Noman Chandna" userId="e0ec3e2106bf9e0f" providerId="LiveId" clId="{CEDC7FA8-DAF3-452A-B57C-E08B6D2D61B1}" dt="2023-03-11T08:58:45.827" v="1002" actId="478"/>
          <ac:grpSpMkLst>
            <pc:docMk/>
            <pc:sldMk cId="1644756732" sldId="306"/>
            <ac:grpSpMk id="10" creationId="{516078A2-9091-40C4-ABB4-949045EA0184}"/>
          </ac:grpSpMkLst>
        </pc:grpChg>
        <pc:picChg chg="mod ord">
          <ac:chgData name="Noman Chandna" userId="e0ec3e2106bf9e0f" providerId="LiveId" clId="{CEDC7FA8-DAF3-452A-B57C-E08B6D2D61B1}" dt="2023-03-25T09:55:26.531" v="3397" actId="14100"/>
          <ac:picMkLst>
            <pc:docMk/>
            <pc:sldMk cId="1644756732" sldId="306"/>
            <ac:picMk id="3" creationId="{31121E83-FAAD-CA91-0937-A7FB661BFA15}"/>
          </ac:picMkLst>
        </pc:picChg>
        <pc:picChg chg="add mod">
          <ac:chgData name="Noman Chandna" userId="e0ec3e2106bf9e0f" providerId="LiveId" clId="{CEDC7FA8-DAF3-452A-B57C-E08B6D2D61B1}" dt="2023-03-25T09:55:06.560" v="3395" actId="14100"/>
          <ac:picMkLst>
            <pc:docMk/>
            <pc:sldMk cId="1644756732" sldId="306"/>
            <ac:picMk id="4" creationId="{64D7B9D8-3FF6-2934-4577-4A017A48C625}"/>
          </ac:picMkLst>
        </pc:picChg>
        <pc:picChg chg="add mod">
          <ac:chgData name="Noman Chandna" userId="e0ec3e2106bf9e0f" providerId="LiveId" clId="{CEDC7FA8-DAF3-452A-B57C-E08B6D2D61B1}" dt="2023-03-11T09:13:00.190" v="1789" actId="1076"/>
          <ac:picMkLst>
            <pc:docMk/>
            <pc:sldMk cId="1644756732" sldId="306"/>
            <ac:picMk id="6" creationId="{2F5D215F-E510-1A34-AD3A-A19AC87979B7}"/>
          </ac:picMkLst>
        </pc:picChg>
        <pc:picChg chg="add del mod">
          <ac:chgData name="Noman Chandna" userId="e0ec3e2106bf9e0f" providerId="LiveId" clId="{CEDC7FA8-DAF3-452A-B57C-E08B6D2D61B1}" dt="2023-03-11T09:11:44.403" v="1734" actId="478"/>
          <ac:picMkLst>
            <pc:docMk/>
            <pc:sldMk cId="1644756732" sldId="306"/>
            <ac:picMk id="7" creationId="{3DC2CF78-D2FD-0EAE-DA3F-2AD63F1AD7C3}"/>
          </ac:picMkLst>
        </pc:picChg>
        <pc:picChg chg="add mod">
          <ac:chgData name="Noman Chandna" userId="e0ec3e2106bf9e0f" providerId="LiveId" clId="{CEDC7FA8-DAF3-452A-B57C-E08B6D2D61B1}" dt="2023-03-11T09:13:09.319" v="1799" actId="1038"/>
          <ac:picMkLst>
            <pc:docMk/>
            <pc:sldMk cId="1644756732" sldId="306"/>
            <ac:picMk id="8" creationId="{D572386D-A68A-F854-3D56-F0FB8EE9138F}"/>
          </ac:picMkLst>
        </pc:picChg>
        <pc:picChg chg="add mod">
          <ac:chgData name="Noman Chandna" userId="e0ec3e2106bf9e0f" providerId="LiveId" clId="{CEDC7FA8-DAF3-452A-B57C-E08B6D2D61B1}" dt="2023-03-11T09:13:13.555" v="1800"/>
          <ac:picMkLst>
            <pc:docMk/>
            <pc:sldMk cId="1644756732" sldId="306"/>
            <ac:picMk id="9" creationId="{273BBA1E-1CBE-468E-097D-11D278F8DD64}"/>
          </ac:picMkLst>
        </pc:picChg>
        <pc:picChg chg="del">
          <ac:chgData name="Noman Chandna" userId="e0ec3e2106bf9e0f" providerId="LiveId" clId="{CEDC7FA8-DAF3-452A-B57C-E08B6D2D61B1}" dt="2023-03-11T09:12:08.622" v="1739" actId="478"/>
          <ac:picMkLst>
            <pc:docMk/>
            <pc:sldMk cId="1644756732" sldId="306"/>
            <ac:picMk id="13" creationId="{00000000-0000-0000-0000-000000000000}"/>
          </ac:picMkLst>
        </pc:picChg>
        <pc:picChg chg="del mod">
          <ac:chgData name="Noman Chandna" userId="e0ec3e2106bf9e0f" providerId="LiveId" clId="{CEDC7FA8-DAF3-452A-B57C-E08B6D2D61B1}" dt="2023-03-11T08:50:54.619" v="359" actId="478"/>
          <ac:picMkLst>
            <pc:docMk/>
            <pc:sldMk cId="1644756732" sldId="306"/>
            <ac:picMk id="32" creationId="{043E5D10-C298-8812-AD15-D90BF06A8AC7}"/>
          </ac:picMkLst>
        </pc:picChg>
        <pc:cxnChg chg="add del mod">
          <ac:chgData name="Noman Chandna" userId="e0ec3e2106bf9e0f" providerId="LiveId" clId="{CEDC7FA8-DAF3-452A-B57C-E08B6D2D61B1}" dt="2023-03-11T09:14:04.145" v="1808" actId="478"/>
          <ac:cxnSpMkLst>
            <pc:docMk/>
            <pc:sldMk cId="1644756732" sldId="306"/>
            <ac:cxnSpMk id="31" creationId="{F5F5A438-32D6-EAD3-FF57-4CFF58BBECB0}"/>
          </ac:cxnSpMkLst>
        </pc:cxnChg>
        <pc:cxnChg chg="add del mod">
          <ac:chgData name="Noman Chandna" userId="e0ec3e2106bf9e0f" providerId="LiveId" clId="{CEDC7FA8-DAF3-452A-B57C-E08B6D2D61B1}" dt="2023-03-11T09:22:51.707" v="2577" actId="478"/>
          <ac:cxnSpMkLst>
            <pc:docMk/>
            <pc:sldMk cId="1644756732" sldId="306"/>
            <ac:cxnSpMk id="33" creationId="{34DE9D0B-BEEB-84B3-CA85-AD444D625970}"/>
          </ac:cxnSpMkLst>
        </pc:cxnChg>
      </pc:sldChg>
      <pc:sldChg chg="addSp delSp modSp add mod ord">
        <pc:chgData name="Noman Chandna" userId="e0ec3e2106bf9e0f" providerId="LiveId" clId="{CEDC7FA8-DAF3-452A-B57C-E08B6D2D61B1}" dt="2023-03-11T09:22:57.564" v="2579"/>
        <pc:sldMkLst>
          <pc:docMk/>
          <pc:sldMk cId="1135421695" sldId="307"/>
        </pc:sldMkLst>
        <pc:spChg chg="del mod">
          <ac:chgData name="Noman Chandna" userId="e0ec3e2106bf9e0f" providerId="LiveId" clId="{CEDC7FA8-DAF3-452A-B57C-E08B6D2D61B1}" dt="2023-03-11T09:15:34.157" v="1839" actId="478"/>
          <ac:spMkLst>
            <pc:docMk/>
            <pc:sldMk cId="1135421695" sldId="307"/>
            <ac:spMk id="15" creationId="{6F915155-C6FB-250E-E1AC-B53B83AF37CA}"/>
          </ac:spMkLst>
        </pc:spChg>
        <pc:spChg chg="add del mod">
          <ac:chgData name="Noman Chandna" userId="e0ec3e2106bf9e0f" providerId="LiveId" clId="{CEDC7FA8-DAF3-452A-B57C-E08B6D2D61B1}" dt="2023-03-11T09:22:02.994" v="2571" actId="113"/>
          <ac:spMkLst>
            <pc:docMk/>
            <pc:sldMk cId="1135421695" sldId="307"/>
            <ac:spMk id="28" creationId="{6AA13B94-845A-D419-4757-3370D99E0233}"/>
          </ac:spMkLst>
        </pc:spChg>
        <pc:spChg chg="del mod">
          <ac:chgData name="Noman Chandna" userId="e0ec3e2106bf9e0f" providerId="LiveId" clId="{CEDC7FA8-DAF3-452A-B57C-E08B6D2D61B1}" dt="2023-03-11T09:15:36.313" v="1841" actId="478"/>
          <ac:spMkLst>
            <pc:docMk/>
            <pc:sldMk cId="1135421695" sldId="307"/>
            <ac:spMk id="29" creationId="{3374AEA5-856F-45F2-97A6-FD5EC4379088}"/>
          </ac:spMkLst>
        </pc:spChg>
        <pc:picChg chg="del">
          <ac:chgData name="Noman Chandna" userId="e0ec3e2106bf9e0f" providerId="LiveId" clId="{CEDC7FA8-DAF3-452A-B57C-E08B6D2D61B1}" dt="2023-03-11T09:14:37.679" v="1830" actId="478"/>
          <ac:picMkLst>
            <pc:docMk/>
            <pc:sldMk cId="1135421695" sldId="307"/>
            <ac:picMk id="3" creationId="{31121E83-FAAD-CA91-0937-A7FB661BFA15}"/>
          </ac:picMkLst>
        </pc:picChg>
        <pc:picChg chg="del">
          <ac:chgData name="Noman Chandna" userId="e0ec3e2106bf9e0f" providerId="LiveId" clId="{CEDC7FA8-DAF3-452A-B57C-E08B6D2D61B1}" dt="2023-03-11T09:14:38.172" v="1831" actId="478"/>
          <ac:picMkLst>
            <pc:docMk/>
            <pc:sldMk cId="1135421695" sldId="307"/>
            <ac:picMk id="4" creationId="{64D7B9D8-3FF6-2934-4577-4A017A48C625}"/>
          </ac:picMkLst>
        </pc:picChg>
        <pc:picChg chg="add mod">
          <ac:chgData name="Noman Chandna" userId="e0ec3e2106bf9e0f" providerId="LiveId" clId="{CEDC7FA8-DAF3-452A-B57C-E08B6D2D61B1}" dt="2023-03-11T09:15:37.596" v="1842" actId="1076"/>
          <ac:picMkLst>
            <pc:docMk/>
            <pc:sldMk cId="1135421695" sldId="307"/>
            <ac:picMk id="5" creationId="{F3F3E994-934E-3A2C-CFF5-2168E18FEED8}"/>
          </ac:picMkLst>
        </pc:picChg>
        <pc:picChg chg="del">
          <ac:chgData name="Noman Chandna" userId="e0ec3e2106bf9e0f" providerId="LiveId" clId="{CEDC7FA8-DAF3-452A-B57C-E08B6D2D61B1}" dt="2023-03-11T09:14:38.733" v="1832" actId="478"/>
          <ac:picMkLst>
            <pc:docMk/>
            <pc:sldMk cId="1135421695" sldId="307"/>
            <ac:picMk id="6" creationId="{2F5D215F-E510-1A34-AD3A-A19AC87979B7}"/>
          </ac:picMkLst>
        </pc:picChg>
        <pc:picChg chg="mod">
          <ac:chgData name="Noman Chandna" userId="e0ec3e2106bf9e0f" providerId="LiveId" clId="{CEDC7FA8-DAF3-452A-B57C-E08B6D2D61B1}" dt="2023-03-11T09:15:40.192" v="1843" actId="1076"/>
          <ac:picMkLst>
            <pc:docMk/>
            <pc:sldMk cId="1135421695" sldId="307"/>
            <ac:picMk id="8" creationId="{D572386D-A68A-F854-3D56-F0FB8EE9138F}"/>
          </ac:picMkLst>
        </pc:picChg>
        <pc:cxnChg chg="del mod">
          <ac:chgData name="Noman Chandna" userId="e0ec3e2106bf9e0f" providerId="LiveId" clId="{CEDC7FA8-DAF3-452A-B57C-E08B6D2D61B1}" dt="2023-03-11T09:15:35.110" v="1840" actId="478"/>
          <ac:cxnSpMkLst>
            <pc:docMk/>
            <pc:sldMk cId="1135421695" sldId="307"/>
            <ac:cxnSpMk id="33" creationId="{34DE9D0B-BEEB-84B3-CA85-AD444D625970}"/>
          </ac:cxnSpMkLst>
        </pc:cxnChg>
      </pc:sldChg>
      <pc:sldChg chg="addSp delSp modSp add mod ord">
        <pc:chgData name="Noman Chandna" userId="e0ec3e2106bf9e0f" providerId="LiveId" clId="{CEDC7FA8-DAF3-452A-B57C-E08B6D2D61B1}" dt="2023-03-25T10:26:16.189" v="3466"/>
        <pc:sldMkLst>
          <pc:docMk/>
          <pc:sldMk cId="2649100900" sldId="308"/>
        </pc:sldMkLst>
        <pc:spChg chg="add mod">
          <ac:chgData name="Noman Chandna" userId="e0ec3e2106bf9e0f" providerId="LiveId" clId="{CEDC7FA8-DAF3-452A-B57C-E08B6D2D61B1}" dt="2023-03-11T09:25:48.600" v="2665" actId="1582"/>
          <ac:spMkLst>
            <pc:docMk/>
            <pc:sldMk cId="2649100900" sldId="308"/>
            <ac:spMk id="4" creationId="{8C6AF880-7DBB-398E-01F0-22365D9F822A}"/>
          </ac:spMkLst>
        </pc:spChg>
        <pc:spChg chg="del mod ord">
          <ac:chgData name="Noman Chandna" userId="e0ec3e2106bf9e0f" providerId="LiveId" clId="{CEDC7FA8-DAF3-452A-B57C-E08B6D2D61B1}" dt="2023-03-11T09:25:27.925" v="2661" actId="478"/>
          <ac:spMkLst>
            <pc:docMk/>
            <pc:sldMk cId="2649100900" sldId="308"/>
            <ac:spMk id="8" creationId="{363A1703-3E95-E707-A04A-8D2F4263AD3B}"/>
          </ac:spMkLst>
        </pc:spChg>
        <pc:spChg chg="del">
          <ac:chgData name="Noman Chandna" userId="e0ec3e2106bf9e0f" providerId="LiveId" clId="{CEDC7FA8-DAF3-452A-B57C-E08B6D2D61B1}" dt="2023-03-11T09:25:09.020" v="2653" actId="478"/>
          <ac:spMkLst>
            <pc:docMk/>
            <pc:sldMk cId="2649100900" sldId="308"/>
            <ac:spMk id="9" creationId="{20134FB2-EA54-E9D4-DD7B-46BB4A8C5027}"/>
          </ac:spMkLst>
        </pc:spChg>
        <pc:spChg chg="mod">
          <ac:chgData name="Noman Chandna" userId="e0ec3e2106bf9e0f" providerId="LiveId" clId="{CEDC7FA8-DAF3-452A-B57C-E08B6D2D61B1}" dt="2023-03-11T09:29:15.482" v="3092" actId="1076"/>
          <ac:spMkLst>
            <pc:docMk/>
            <pc:sldMk cId="2649100900" sldId="308"/>
            <ac:spMk id="28" creationId="{6AA13B94-845A-D419-4757-3370D99E0233}"/>
          </ac:spMkLst>
        </pc:spChg>
        <pc:spChg chg="del mod">
          <ac:chgData name="Noman Chandna" userId="e0ec3e2106bf9e0f" providerId="LiveId" clId="{CEDC7FA8-DAF3-452A-B57C-E08B6D2D61B1}" dt="2023-03-11T09:26:05.618" v="2675" actId="478"/>
          <ac:spMkLst>
            <pc:docMk/>
            <pc:sldMk cId="2649100900" sldId="308"/>
            <ac:spMk id="29" creationId="{6717FBBC-2372-E9CD-8358-AED95F751689}"/>
          </ac:spMkLst>
        </pc:spChg>
        <pc:spChg chg="mod">
          <ac:chgData name="Noman Chandna" userId="e0ec3e2106bf9e0f" providerId="LiveId" clId="{CEDC7FA8-DAF3-452A-B57C-E08B6D2D61B1}" dt="2023-03-11T09:29:15.482" v="3092" actId="1076"/>
          <ac:spMkLst>
            <pc:docMk/>
            <pc:sldMk cId="2649100900" sldId="308"/>
            <ac:spMk id="30" creationId="{FD521487-6457-A32E-275D-F4F2845927D7}"/>
          </ac:spMkLst>
        </pc:spChg>
        <pc:picChg chg="add mod">
          <ac:chgData name="Noman Chandna" userId="e0ec3e2106bf9e0f" providerId="LiveId" clId="{CEDC7FA8-DAF3-452A-B57C-E08B6D2D61B1}" dt="2023-03-11T09:25:14.492" v="2656" actId="1076"/>
          <ac:picMkLst>
            <pc:docMk/>
            <pc:sldMk cId="2649100900" sldId="308"/>
            <ac:picMk id="3" creationId="{D08AFE98-EEED-416F-B4B9-291AD08DA943}"/>
          </ac:picMkLst>
        </pc:picChg>
        <pc:picChg chg="del">
          <ac:chgData name="Noman Chandna" userId="e0ec3e2106bf9e0f" providerId="LiveId" clId="{CEDC7FA8-DAF3-452A-B57C-E08B6D2D61B1}" dt="2023-03-11T09:24:54.899" v="2646" actId="478"/>
          <ac:picMkLst>
            <pc:docMk/>
            <pc:sldMk cId="2649100900" sldId="308"/>
            <ac:picMk id="5" creationId="{2FA48624-AAA0-B5B3-8925-44983D14B355}"/>
          </ac:picMkLst>
        </pc:picChg>
        <pc:picChg chg="del">
          <ac:chgData name="Noman Chandna" userId="e0ec3e2106bf9e0f" providerId="LiveId" clId="{CEDC7FA8-DAF3-452A-B57C-E08B6D2D61B1}" dt="2023-03-11T09:24:52.521" v="2645" actId="478"/>
          <ac:picMkLst>
            <pc:docMk/>
            <pc:sldMk cId="2649100900" sldId="308"/>
            <ac:picMk id="7" creationId="{E2C10263-8290-01F3-067C-2F2DF544D1C0}"/>
          </ac:picMkLst>
        </pc:picChg>
        <pc:cxnChg chg="del mod">
          <ac:chgData name="Noman Chandna" userId="e0ec3e2106bf9e0f" providerId="LiveId" clId="{CEDC7FA8-DAF3-452A-B57C-E08B6D2D61B1}" dt="2023-03-11T09:26:07.689" v="2676" actId="478"/>
          <ac:cxnSpMkLst>
            <pc:docMk/>
            <pc:sldMk cId="2649100900" sldId="308"/>
            <ac:cxnSpMk id="34" creationId="{CD657B2D-01E6-93E9-4C07-BD7EB50E992B}"/>
          </ac:cxnSpMkLst>
        </pc:cxnChg>
      </pc:sldChg>
      <pc:sldChg chg="addSp delSp modSp add mod ord">
        <pc:chgData name="Noman Chandna" userId="e0ec3e2106bf9e0f" providerId="LiveId" clId="{CEDC7FA8-DAF3-452A-B57C-E08B6D2D61B1}" dt="2023-03-25T10:26:16.189" v="3466"/>
        <pc:sldMkLst>
          <pc:docMk/>
          <pc:sldMk cId="4233351616" sldId="309"/>
        </pc:sldMkLst>
        <pc:spChg chg="del">
          <ac:chgData name="Noman Chandna" userId="e0ec3e2106bf9e0f" providerId="LiveId" clId="{CEDC7FA8-DAF3-452A-B57C-E08B6D2D61B1}" dt="2023-03-11T09:32:02.423" v="3095" actId="478"/>
          <ac:spMkLst>
            <pc:docMk/>
            <pc:sldMk cId="4233351616" sldId="309"/>
            <ac:spMk id="4" creationId="{8C6AF880-7DBB-398E-01F0-22365D9F822A}"/>
          </ac:spMkLst>
        </pc:spChg>
        <pc:spChg chg="mod">
          <ac:chgData name="Noman Chandna" userId="e0ec3e2106bf9e0f" providerId="LiveId" clId="{CEDC7FA8-DAF3-452A-B57C-E08B6D2D61B1}" dt="2023-03-11T09:35:12.361" v="3381" actId="20577"/>
          <ac:spMkLst>
            <pc:docMk/>
            <pc:sldMk cId="4233351616" sldId="309"/>
            <ac:spMk id="28" creationId="{6AA13B94-845A-D419-4757-3370D99E0233}"/>
          </ac:spMkLst>
        </pc:spChg>
        <pc:picChg chg="del">
          <ac:chgData name="Noman Chandna" userId="e0ec3e2106bf9e0f" providerId="LiveId" clId="{CEDC7FA8-DAF3-452A-B57C-E08B6D2D61B1}" dt="2023-03-11T09:32:01.122" v="3094" actId="478"/>
          <ac:picMkLst>
            <pc:docMk/>
            <pc:sldMk cId="4233351616" sldId="309"/>
            <ac:picMk id="3" creationId="{D08AFE98-EEED-416F-B4B9-291AD08DA943}"/>
          </ac:picMkLst>
        </pc:picChg>
        <pc:picChg chg="add mod">
          <ac:chgData name="Noman Chandna" userId="e0ec3e2106bf9e0f" providerId="LiveId" clId="{CEDC7FA8-DAF3-452A-B57C-E08B6D2D61B1}" dt="2023-03-11T09:32:26.383" v="3107" actId="14100"/>
          <ac:picMkLst>
            <pc:docMk/>
            <pc:sldMk cId="4233351616" sldId="309"/>
            <ac:picMk id="5" creationId="{F8F49A7D-B0B7-5AEB-BF4D-7F234E782A87}"/>
          </ac:picMkLst>
        </pc:picChg>
        <pc:picChg chg="add mod">
          <ac:chgData name="Noman Chandna" userId="e0ec3e2106bf9e0f" providerId="LiveId" clId="{CEDC7FA8-DAF3-452A-B57C-E08B6D2D61B1}" dt="2023-03-11T09:32:15.698" v="3103" actId="1076"/>
          <ac:picMkLst>
            <pc:docMk/>
            <pc:sldMk cId="4233351616" sldId="309"/>
            <ac:picMk id="7" creationId="{BE808C75-72FB-D751-64C2-790042D39D13}"/>
          </ac:picMkLst>
        </pc:picChg>
        <pc:picChg chg="add del">
          <ac:chgData name="Noman Chandna" userId="e0ec3e2106bf9e0f" providerId="LiveId" clId="{CEDC7FA8-DAF3-452A-B57C-E08B6D2D61B1}" dt="2023-03-11T09:32:56.781" v="3205" actId="22"/>
          <ac:picMkLst>
            <pc:docMk/>
            <pc:sldMk cId="4233351616" sldId="309"/>
            <ac:picMk id="9" creationId="{0FC2AE15-7658-0F09-069E-47D1D6E7F3E0}"/>
          </ac:picMkLst>
        </pc:picChg>
      </pc:sldChg>
      <pc:sldChg chg="delSp modSp add mod ord">
        <pc:chgData name="Noman Chandna" userId="e0ec3e2106bf9e0f" providerId="LiveId" clId="{CEDC7FA8-DAF3-452A-B57C-E08B6D2D61B1}" dt="2023-03-25T11:07:24.062" v="3536"/>
        <pc:sldMkLst>
          <pc:docMk/>
          <pc:sldMk cId="695708008" sldId="310"/>
        </pc:sldMkLst>
        <pc:spChg chg="del">
          <ac:chgData name="Noman Chandna" userId="e0ec3e2106bf9e0f" providerId="LiveId" clId="{CEDC7FA8-DAF3-452A-B57C-E08B6D2D61B1}" dt="2023-03-25T10:25:37.635" v="3459" actId="478"/>
          <ac:spMkLst>
            <pc:docMk/>
            <pc:sldMk cId="695708008" sldId="310"/>
            <ac:spMk id="28" creationId="{6AA13B94-845A-D419-4757-3370D99E0233}"/>
          </ac:spMkLst>
        </pc:spChg>
        <pc:spChg chg="del">
          <ac:chgData name="Noman Chandna" userId="e0ec3e2106bf9e0f" providerId="LiveId" clId="{CEDC7FA8-DAF3-452A-B57C-E08B6D2D61B1}" dt="2023-03-25T10:25:36.267" v="3458" actId="478"/>
          <ac:spMkLst>
            <pc:docMk/>
            <pc:sldMk cId="695708008" sldId="310"/>
            <ac:spMk id="30" creationId="{FD521487-6457-A32E-275D-F4F2845927D7}"/>
          </ac:spMkLst>
        </pc:spChg>
        <pc:grpChg chg="mod">
          <ac:chgData name="Noman Chandna" userId="e0ec3e2106bf9e0f" providerId="LiveId" clId="{CEDC7FA8-DAF3-452A-B57C-E08B6D2D61B1}" dt="2023-03-25T10:25:47.427" v="3463" actId="1076"/>
          <ac:grpSpMkLst>
            <pc:docMk/>
            <pc:sldMk cId="695708008" sldId="310"/>
            <ac:grpSpMk id="35" creationId="{9DB51D57-13B4-7A21-48A7-0B89A60DC9AD}"/>
          </ac:grpSpMkLst>
        </pc:grpChg>
        <pc:picChg chg="del">
          <ac:chgData name="Noman Chandna" userId="e0ec3e2106bf9e0f" providerId="LiveId" clId="{CEDC7FA8-DAF3-452A-B57C-E08B6D2D61B1}" dt="2023-03-25T10:25:38.412" v="3460" actId="478"/>
          <ac:picMkLst>
            <pc:docMk/>
            <pc:sldMk cId="695708008" sldId="310"/>
            <ac:picMk id="3" creationId="{D3EE8C0D-7F95-D260-458C-018D39F3729F}"/>
          </ac:picMkLst>
        </pc:picChg>
      </pc:sldChg>
      <pc:sldChg chg="add del">
        <pc:chgData name="Noman Chandna" userId="e0ec3e2106bf9e0f" providerId="LiveId" clId="{CEDC7FA8-DAF3-452A-B57C-E08B6D2D61B1}" dt="2023-03-25T10:24:19.595" v="3451" actId="2890"/>
        <pc:sldMkLst>
          <pc:docMk/>
          <pc:sldMk cId="3880285999" sldId="310"/>
        </pc:sldMkLst>
      </pc:sldChg>
      <pc:sldChg chg="delSp modSp add mod ord">
        <pc:chgData name="Noman Chandna" userId="e0ec3e2106bf9e0f" providerId="LiveId" clId="{CEDC7FA8-DAF3-452A-B57C-E08B6D2D61B1}" dt="2023-03-25T10:27:36.381" v="3534" actId="1076"/>
        <pc:sldMkLst>
          <pc:docMk/>
          <pc:sldMk cId="4253532350" sldId="311"/>
        </pc:sldMkLst>
        <pc:spChg chg="del">
          <ac:chgData name="Noman Chandna" userId="e0ec3e2106bf9e0f" providerId="LiveId" clId="{CEDC7FA8-DAF3-452A-B57C-E08B6D2D61B1}" dt="2023-03-25T10:26:35.489" v="3472" actId="478"/>
          <ac:spMkLst>
            <pc:docMk/>
            <pc:sldMk cId="4253532350" sldId="311"/>
            <ac:spMk id="28" creationId="{6AA13B94-845A-D419-4757-3370D99E0233}"/>
          </ac:spMkLst>
        </pc:spChg>
        <pc:spChg chg="mod">
          <ac:chgData name="Noman Chandna" userId="e0ec3e2106bf9e0f" providerId="LiveId" clId="{CEDC7FA8-DAF3-452A-B57C-E08B6D2D61B1}" dt="2023-03-25T10:27:36.381" v="3534" actId="1076"/>
          <ac:spMkLst>
            <pc:docMk/>
            <pc:sldMk cId="4253532350" sldId="311"/>
            <ac:spMk id="30" creationId="{FD521487-6457-A32E-275D-F4F2845927D7}"/>
          </ac:spMkLst>
        </pc:spChg>
        <pc:spChg chg="del">
          <ac:chgData name="Noman Chandna" userId="e0ec3e2106bf9e0f" providerId="LiveId" clId="{CEDC7FA8-DAF3-452A-B57C-E08B6D2D61B1}" dt="2023-03-25T10:26:32.714" v="3471" actId="478"/>
          <ac:spMkLst>
            <pc:docMk/>
            <pc:sldMk cId="4253532350" sldId="311"/>
            <ac:spMk id="33" creationId="{BF7E550A-59C2-52EF-ACF7-997860596271}"/>
          </ac:spMkLst>
        </pc:spChg>
        <pc:spChg chg="del">
          <ac:chgData name="Noman Chandna" userId="e0ec3e2106bf9e0f" providerId="LiveId" clId="{CEDC7FA8-DAF3-452A-B57C-E08B6D2D61B1}" dt="2023-03-25T10:27:07.871" v="3524" actId="478"/>
          <ac:spMkLst>
            <pc:docMk/>
            <pc:sldMk cId="4253532350" sldId="311"/>
            <ac:spMk id="38" creationId="{13111776-DDEA-E5AC-9654-CE8419781C8B}"/>
          </ac:spMkLst>
        </pc:spChg>
        <pc:picChg chg="del">
          <ac:chgData name="Noman Chandna" userId="e0ec3e2106bf9e0f" providerId="LiveId" clId="{CEDC7FA8-DAF3-452A-B57C-E08B6D2D61B1}" dt="2023-03-25T10:26:31.616" v="3470" actId="478"/>
          <ac:picMkLst>
            <pc:docMk/>
            <pc:sldMk cId="4253532350" sldId="311"/>
            <ac:picMk id="32" creationId="{043E5D10-C298-8812-AD15-D90BF06A8AC7}"/>
          </ac:picMkLst>
        </pc:picChg>
      </pc:sldChg>
      <pc:sldChg chg="modSp add mod ord">
        <pc:chgData name="Noman Chandna" userId="e0ec3e2106bf9e0f" providerId="LiveId" clId="{CEDC7FA8-DAF3-452A-B57C-E08B6D2D61B1}" dt="2023-03-25T11:08:33.157" v="3559" actId="1076"/>
        <pc:sldMkLst>
          <pc:docMk/>
          <pc:sldMk cId="1026821393" sldId="312"/>
        </pc:sldMkLst>
        <pc:spChg chg="mod">
          <ac:chgData name="Noman Chandna" userId="e0ec3e2106bf9e0f" providerId="LiveId" clId="{CEDC7FA8-DAF3-452A-B57C-E08B6D2D61B1}" dt="2023-03-25T11:08:33.157" v="3559" actId="1076"/>
          <ac:spMkLst>
            <pc:docMk/>
            <pc:sldMk cId="1026821393" sldId="312"/>
            <ac:spMk id="30" creationId="{FD521487-6457-A32E-275D-F4F2845927D7}"/>
          </ac:spMkLst>
        </pc:spChg>
      </pc:sldChg>
      <pc:sldChg chg="modSp add mod ord">
        <pc:chgData name="Noman Chandna" userId="e0ec3e2106bf9e0f" providerId="LiveId" clId="{CEDC7FA8-DAF3-452A-B57C-E08B6D2D61B1}" dt="2023-03-25T11:09:28.768" v="3683" actId="1076"/>
        <pc:sldMkLst>
          <pc:docMk/>
          <pc:sldMk cId="1146358328" sldId="313"/>
        </pc:sldMkLst>
        <pc:spChg chg="mod">
          <ac:chgData name="Noman Chandna" userId="e0ec3e2106bf9e0f" providerId="LiveId" clId="{CEDC7FA8-DAF3-452A-B57C-E08B6D2D61B1}" dt="2023-03-25T11:09:28.768" v="3683" actId="1076"/>
          <ac:spMkLst>
            <pc:docMk/>
            <pc:sldMk cId="1146358328" sldId="313"/>
            <ac:spMk id="30" creationId="{FD521487-6457-A32E-275D-F4F2845927D7}"/>
          </ac:spMkLst>
        </pc:spChg>
      </pc:sldChg>
      <pc:sldMasterChg chg="delSldLayout">
        <pc:chgData name="Noman Chandna" userId="e0ec3e2106bf9e0f" providerId="LiveId" clId="{CEDC7FA8-DAF3-452A-B57C-E08B6D2D61B1}" dt="2023-03-11T10:38:38.854" v="3392" actId="47"/>
        <pc:sldMasterMkLst>
          <pc:docMk/>
          <pc:sldMasterMk cId="0" sldId="2147483657"/>
        </pc:sldMasterMkLst>
        <pc:sldLayoutChg chg="del">
          <pc:chgData name="Noman Chandna" userId="e0ec3e2106bf9e0f" providerId="LiveId" clId="{CEDC7FA8-DAF3-452A-B57C-E08B6D2D61B1}" dt="2023-03-11T10:38:38.854" v="3392" actId="47"/>
          <pc:sldLayoutMkLst>
            <pc:docMk/>
            <pc:sldMasterMk cId="0" sldId="2147483657"/>
            <pc:sldLayoutMk cId="0" sldId="2147483649"/>
          </pc:sldLayoutMkLst>
        </pc:sldLayoutChg>
        <pc:sldLayoutChg chg="del">
          <pc:chgData name="Noman Chandna" userId="e0ec3e2106bf9e0f" providerId="LiveId" clId="{CEDC7FA8-DAF3-452A-B57C-E08B6D2D61B1}" dt="2023-03-11T10:38:38.854" v="3392" actId="47"/>
          <pc:sldLayoutMkLst>
            <pc:docMk/>
            <pc:sldMasterMk cId="0" sldId="2147483657"/>
            <pc:sldLayoutMk cId="0" sldId="2147483654"/>
          </pc:sldLayoutMkLst>
        </pc:sldLayoutChg>
        <pc:sldLayoutChg chg="del">
          <pc:chgData name="Noman Chandna" userId="e0ec3e2106bf9e0f" providerId="LiveId" clId="{CEDC7FA8-DAF3-452A-B57C-E08B6D2D61B1}" dt="2023-03-11T10:38:38.854" v="3392" actId="47"/>
          <pc:sldLayoutMkLst>
            <pc:docMk/>
            <pc:sldMasterMk cId="0" sldId="2147483657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860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761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306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136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1089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030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184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638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741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784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42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.google.com/store/apps/details?id=com.maaldo.maaldoap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1003610" y="1403390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chemeClr val="lt2"/>
                </a:solidFill>
              </a:rPr>
            </a:br>
            <a:br>
              <a:rPr lang="en" dirty="0">
                <a:solidFill>
                  <a:schemeClr val="lt2"/>
                </a:solidFill>
              </a:rPr>
            </a:br>
            <a:br>
              <a:rPr lang="en" dirty="0"/>
            </a:br>
            <a:br>
              <a:rPr lang="en" dirty="0">
                <a:solidFill>
                  <a:schemeClr val="lt2"/>
                </a:solidFill>
              </a:rPr>
            </a:br>
            <a:endParaRPr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9773" y="4640369"/>
            <a:ext cx="8634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www.maaldo.pk</a:t>
            </a:r>
          </a:p>
        </p:txBody>
      </p:sp>
      <p:pic>
        <p:nvPicPr>
          <p:cNvPr id="36" name="Picture 7"/>
          <p:cNvPicPr>
            <a:picLocks noChangeAspect="1"/>
          </p:cNvPicPr>
          <p:nvPr/>
        </p:nvPicPr>
        <p:blipFill>
          <a:blip r:embed="rId3"/>
          <a:srcRect t="356" b="356"/>
          <a:stretch>
            <a:fillRect/>
          </a:stretch>
        </p:blipFill>
        <p:spPr>
          <a:xfrm>
            <a:off x="546539" y="2044570"/>
            <a:ext cx="3906662" cy="1273540"/>
          </a:xfrm>
          <a:prstGeom prst="rect">
            <a:avLst/>
          </a:prstGeom>
        </p:spPr>
      </p:pic>
      <p:sp>
        <p:nvSpPr>
          <p:cNvPr id="37" name="Google Shape;1472;p47"/>
          <p:cNvSpPr/>
          <p:nvPr/>
        </p:nvSpPr>
        <p:spPr>
          <a:xfrm>
            <a:off x="7080566" y="4217070"/>
            <a:ext cx="382286" cy="65498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95" y="4371811"/>
            <a:ext cx="295996" cy="29835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 rot="20488018">
            <a:off x="6586423" y="2103279"/>
            <a:ext cx="737545" cy="117569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oogle Shape;1497;p47"/>
          <p:cNvGrpSpPr/>
          <p:nvPr/>
        </p:nvGrpSpPr>
        <p:grpSpPr>
          <a:xfrm>
            <a:off x="6242024" y="331040"/>
            <a:ext cx="366502" cy="292496"/>
            <a:chOff x="1921475" y="3695200"/>
            <a:chExt cx="438400" cy="349875"/>
          </a:xfrm>
        </p:grpSpPr>
        <p:sp>
          <p:nvSpPr>
            <p:cNvPr id="42" name="Google Shape;1498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1499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" name="Google Shape;1500;p47"/>
            <p:cNvSpPr/>
            <p:nvPr/>
          </p:nvSpPr>
          <p:spPr>
            <a:xfrm>
              <a:off x="1921475" y="3695200"/>
              <a:ext cx="438400" cy="297976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" name="Google Shape;1514;p47"/>
          <p:cNvGrpSpPr/>
          <p:nvPr/>
        </p:nvGrpSpPr>
        <p:grpSpPr>
          <a:xfrm rot="228986">
            <a:off x="7784049" y="1091137"/>
            <a:ext cx="290051" cy="336093"/>
            <a:chOff x="4610450" y="3703750"/>
            <a:chExt cx="453050" cy="332175"/>
          </a:xfrm>
        </p:grpSpPr>
        <p:sp>
          <p:nvSpPr>
            <p:cNvPr id="46" name="Google Shape;1515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" name="Google Shape;1516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8" name="Google Shape;1340;p47"/>
          <p:cNvSpPr/>
          <p:nvPr/>
        </p:nvSpPr>
        <p:spPr>
          <a:xfrm>
            <a:off x="7001307" y="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" name="Picture 7"/>
          <p:cNvPicPr>
            <a:picLocks noChangeAspect="1"/>
          </p:cNvPicPr>
          <p:nvPr/>
        </p:nvPicPr>
        <p:blipFill>
          <a:blip r:embed="rId3"/>
          <a:srcRect t="356" b="356"/>
          <a:stretch>
            <a:fillRect/>
          </a:stretch>
        </p:blipFill>
        <p:spPr>
          <a:xfrm>
            <a:off x="8011391" y="71320"/>
            <a:ext cx="1108582" cy="361389"/>
          </a:xfrm>
          <a:prstGeom prst="rect">
            <a:avLst/>
          </a:prstGeom>
        </p:spPr>
      </p:pic>
      <p:grpSp>
        <p:nvGrpSpPr>
          <p:cNvPr id="10" name="Google Shape;1761;p48">
            <a:extLst>
              <a:ext uri="{FF2B5EF4-FFF2-40B4-BE49-F238E27FC236}">
                <a16:creationId xmlns:a16="http://schemas.microsoft.com/office/drawing/2014/main" id="{516078A2-9091-40C4-ABB4-949045EA0184}"/>
              </a:ext>
            </a:extLst>
          </p:cNvPr>
          <p:cNvGrpSpPr/>
          <p:nvPr/>
        </p:nvGrpSpPr>
        <p:grpSpPr>
          <a:xfrm>
            <a:off x="446987" y="578594"/>
            <a:ext cx="357031" cy="425287"/>
            <a:chOff x="7638277" y="937343"/>
            <a:chExt cx="744273" cy="793950"/>
          </a:xfrm>
        </p:grpSpPr>
        <p:sp>
          <p:nvSpPr>
            <p:cNvPr id="11" name="Google Shape;1762;p48">
              <a:extLst>
                <a:ext uri="{FF2B5EF4-FFF2-40B4-BE49-F238E27FC236}">
                  <a16:creationId xmlns:a16="http://schemas.microsoft.com/office/drawing/2014/main" id="{CED4EE8F-5911-44ED-900B-4DBE6F998538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63;p48">
              <a:extLst>
                <a:ext uri="{FF2B5EF4-FFF2-40B4-BE49-F238E27FC236}">
                  <a16:creationId xmlns:a16="http://schemas.microsoft.com/office/drawing/2014/main" id="{1B6FE0DB-9915-4528-BF77-B90DD49CF3FA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64;p48">
              <a:extLst>
                <a:ext uri="{FF2B5EF4-FFF2-40B4-BE49-F238E27FC236}">
                  <a16:creationId xmlns:a16="http://schemas.microsoft.com/office/drawing/2014/main" id="{E4E971A9-7895-4452-98C5-629814CD0B89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765;p48">
              <a:extLst>
                <a:ext uri="{FF2B5EF4-FFF2-40B4-BE49-F238E27FC236}">
                  <a16:creationId xmlns:a16="http://schemas.microsoft.com/office/drawing/2014/main" id="{66498BBE-D22E-4022-BA67-FBEA6904953C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oogle Shape;1766;p48">
              <a:extLst>
                <a:ext uri="{FF2B5EF4-FFF2-40B4-BE49-F238E27FC236}">
                  <a16:creationId xmlns:a16="http://schemas.microsoft.com/office/drawing/2014/main" id="{99BBD343-ABE2-46EF-86CD-10796646F927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8" name="Google Shape;1767;p48">
                <a:extLst>
                  <a:ext uri="{FF2B5EF4-FFF2-40B4-BE49-F238E27FC236}">
                    <a16:creationId xmlns:a16="http://schemas.microsoft.com/office/drawing/2014/main" id="{2401778F-E2E2-4383-8D7D-E266A31CE18D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768;p48">
                <a:extLst>
                  <a:ext uri="{FF2B5EF4-FFF2-40B4-BE49-F238E27FC236}">
                    <a16:creationId xmlns:a16="http://schemas.microsoft.com/office/drawing/2014/main" id="{8AED5275-057F-4BE9-90C3-3D80DCBEBE7A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769;p48">
                <a:extLst>
                  <a:ext uri="{FF2B5EF4-FFF2-40B4-BE49-F238E27FC236}">
                    <a16:creationId xmlns:a16="http://schemas.microsoft.com/office/drawing/2014/main" id="{0B6D9550-5213-4C68-906E-73F5370B2E6B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770;p48">
                <a:extLst>
                  <a:ext uri="{FF2B5EF4-FFF2-40B4-BE49-F238E27FC236}">
                    <a16:creationId xmlns:a16="http://schemas.microsoft.com/office/drawing/2014/main" id="{73A93F33-07D1-4194-834D-194E81AF827B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771;p48">
                <a:extLst>
                  <a:ext uri="{FF2B5EF4-FFF2-40B4-BE49-F238E27FC236}">
                    <a16:creationId xmlns:a16="http://schemas.microsoft.com/office/drawing/2014/main" id="{12CB3B03-6AF0-46C0-BB63-A63D626AF4B3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772;p48">
                <a:extLst>
                  <a:ext uri="{FF2B5EF4-FFF2-40B4-BE49-F238E27FC236}">
                    <a16:creationId xmlns:a16="http://schemas.microsoft.com/office/drawing/2014/main" id="{377E2A70-09E2-4F74-87EA-544DAEDA7655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773;p48">
                <a:extLst>
                  <a:ext uri="{FF2B5EF4-FFF2-40B4-BE49-F238E27FC236}">
                    <a16:creationId xmlns:a16="http://schemas.microsoft.com/office/drawing/2014/main" id="{04F86190-4486-4194-B64F-FEEC060DC730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774;p48">
                <a:extLst>
                  <a:ext uri="{FF2B5EF4-FFF2-40B4-BE49-F238E27FC236}">
                    <a16:creationId xmlns:a16="http://schemas.microsoft.com/office/drawing/2014/main" id="{A3F6065C-1D18-4723-89CC-D1EBE82E37E2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775;p48">
                <a:extLst>
                  <a:ext uri="{FF2B5EF4-FFF2-40B4-BE49-F238E27FC236}">
                    <a16:creationId xmlns:a16="http://schemas.microsoft.com/office/drawing/2014/main" id="{7C1E3349-1F21-4B12-A54A-FA3AD8D3B2FC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776;p48">
                <a:extLst>
                  <a:ext uri="{FF2B5EF4-FFF2-40B4-BE49-F238E27FC236}">
                    <a16:creationId xmlns:a16="http://schemas.microsoft.com/office/drawing/2014/main" id="{44377592-4EF8-4B1E-AA0F-C18B0010D3E8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D521487-6457-A32E-275D-F4F2845927D7}"/>
              </a:ext>
            </a:extLst>
          </p:cNvPr>
          <p:cNvSpPr txBox="1"/>
          <p:nvPr/>
        </p:nvSpPr>
        <p:spPr>
          <a:xfrm>
            <a:off x="2367166" y="1741522"/>
            <a:ext cx="4981900" cy="1660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Module 3 : Registration, Subscription and central database with images, barcodes, title name and MRP  </a:t>
            </a:r>
            <a:endParaRPr lang="en-PK" sz="2400" b="1" dirty="0">
              <a:solidFill>
                <a:schemeClr val="tx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5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3" name="Picture 7"/>
          <p:cNvPicPr>
            <a:picLocks noChangeAspect="1"/>
          </p:cNvPicPr>
          <p:nvPr/>
        </p:nvPicPr>
        <p:blipFill>
          <a:blip r:embed="rId3"/>
          <a:srcRect t="356" b="356"/>
          <a:stretch>
            <a:fillRect/>
          </a:stretch>
        </p:blipFill>
        <p:spPr>
          <a:xfrm>
            <a:off x="8011391" y="71320"/>
            <a:ext cx="1108582" cy="361389"/>
          </a:xfrm>
          <a:prstGeom prst="rect">
            <a:avLst/>
          </a:prstGeom>
        </p:spPr>
      </p:pic>
      <p:grpSp>
        <p:nvGrpSpPr>
          <p:cNvPr id="10" name="Google Shape;1761;p48">
            <a:extLst>
              <a:ext uri="{FF2B5EF4-FFF2-40B4-BE49-F238E27FC236}">
                <a16:creationId xmlns:a16="http://schemas.microsoft.com/office/drawing/2014/main" id="{516078A2-9091-40C4-ABB4-949045EA0184}"/>
              </a:ext>
            </a:extLst>
          </p:cNvPr>
          <p:cNvGrpSpPr/>
          <p:nvPr/>
        </p:nvGrpSpPr>
        <p:grpSpPr>
          <a:xfrm>
            <a:off x="446987" y="578594"/>
            <a:ext cx="357031" cy="425287"/>
            <a:chOff x="7638277" y="937343"/>
            <a:chExt cx="744273" cy="793950"/>
          </a:xfrm>
        </p:grpSpPr>
        <p:sp>
          <p:nvSpPr>
            <p:cNvPr id="11" name="Google Shape;1762;p48">
              <a:extLst>
                <a:ext uri="{FF2B5EF4-FFF2-40B4-BE49-F238E27FC236}">
                  <a16:creationId xmlns:a16="http://schemas.microsoft.com/office/drawing/2014/main" id="{CED4EE8F-5911-44ED-900B-4DBE6F998538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63;p48">
              <a:extLst>
                <a:ext uri="{FF2B5EF4-FFF2-40B4-BE49-F238E27FC236}">
                  <a16:creationId xmlns:a16="http://schemas.microsoft.com/office/drawing/2014/main" id="{1B6FE0DB-9915-4528-BF77-B90DD49CF3FA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64;p48">
              <a:extLst>
                <a:ext uri="{FF2B5EF4-FFF2-40B4-BE49-F238E27FC236}">
                  <a16:creationId xmlns:a16="http://schemas.microsoft.com/office/drawing/2014/main" id="{E4E971A9-7895-4452-98C5-629814CD0B89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765;p48">
              <a:extLst>
                <a:ext uri="{FF2B5EF4-FFF2-40B4-BE49-F238E27FC236}">
                  <a16:creationId xmlns:a16="http://schemas.microsoft.com/office/drawing/2014/main" id="{66498BBE-D22E-4022-BA67-FBEA6904953C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oogle Shape;1766;p48">
              <a:extLst>
                <a:ext uri="{FF2B5EF4-FFF2-40B4-BE49-F238E27FC236}">
                  <a16:creationId xmlns:a16="http://schemas.microsoft.com/office/drawing/2014/main" id="{99BBD343-ABE2-46EF-86CD-10796646F927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8" name="Google Shape;1767;p48">
                <a:extLst>
                  <a:ext uri="{FF2B5EF4-FFF2-40B4-BE49-F238E27FC236}">
                    <a16:creationId xmlns:a16="http://schemas.microsoft.com/office/drawing/2014/main" id="{2401778F-E2E2-4383-8D7D-E266A31CE18D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768;p48">
                <a:extLst>
                  <a:ext uri="{FF2B5EF4-FFF2-40B4-BE49-F238E27FC236}">
                    <a16:creationId xmlns:a16="http://schemas.microsoft.com/office/drawing/2014/main" id="{8AED5275-057F-4BE9-90C3-3D80DCBEBE7A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769;p48">
                <a:extLst>
                  <a:ext uri="{FF2B5EF4-FFF2-40B4-BE49-F238E27FC236}">
                    <a16:creationId xmlns:a16="http://schemas.microsoft.com/office/drawing/2014/main" id="{0B6D9550-5213-4C68-906E-73F5370B2E6B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770;p48">
                <a:extLst>
                  <a:ext uri="{FF2B5EF4-FFF2-40B4-BE49-F238E27FC236}">
                    <a16:creationId xmlns:a16="http://schemas.microsoft.com/office/drawing/2014/main" id="{73A93F33-07D1-4194-834D-194E81AF827B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771;p48">
                <a:extLst>
                  <a:ext uri="{FF2B5EF4-FFF2-40B4-BE49-F238E27FC236}">
                    <a16:creationId xmlns:a16="http://schemas.microsoft.com/office/drawing/2014/main" id="{12CB3B03-6AF0-46C0-BB63-A63D626AF4B3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772;p48">
                <a:extLst>
                  <a:ext uri="{FF2B5EF4-FFF2-40B4-BE49-F238E27FC236}">
                    <a16:creationId xmlns:a16="http://schemas.microsoft.com/office/drawing/2014/main" id="{377E2A70-09E2-4F74-87EA-544DAEDA7655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773;p48">
                <a:extLst>
                  <a:ext uri="{FF2B5EF4-FFF2-40B4-BE49-F238E27FC236}">
                    <a16:creationId xmlns:a16="http://schemas.microsoft.com/office/drawing/2014/main" id="{04F86190-4486-4194-B64F-FEEC060DC730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774;p48">
                <a:extLst>
                  <a:ext uri="{FF2B5EF4-FFF2-40B4-BE49-F238E27FC236}">
                    <a16:creationId xmlns:a16="http://schemas.microsoft.com/office/drawing/2014/main" id="{A3F6065C-1D18-4723-89CC-D1EBE82E37E2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775;p48">
                <a:extLst>
                  <a:ext uri="{FF2B5EF4-FFF2-40B4-BE49-F238E27FC236}">
                    <a16:creationId xmlns:a16="http://schemas.microsoft.com/office/drawing/2014/main" id="{7C1E3349-1F21-4B12-A54A-FA3AD8D3B2FC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776;p48">
                <a:extLst>
                  <a:ext uri="{FF2B5EF4-FFF2-40B4-BE49-F238E27FC236}">
                    <a16:creationId xmlns:a16="http://schemas.microsoft.com/office/drawing/2014/main" id="{44377592-4EF8-4B1E-AA0F-C18B0010D3E8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AA13B94-845A-D419-4757-3370D99E0233}"/>
              </a:ext>
            </a:extLst>
          </p:cNvPr>
          <p:cNvSpPr txBox="1"/>
          <p:nvPr/>
        </p:nvSpPr>
        <p:spPr>
          <a:xfrm>
            <a:off x="432834" y="2028332"/>
            <a:ext cx="2965122" cy="2610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There will two segments of the app. </a:t>
            </a:r>
            <a:br>
              <a:rPr lang="en-US" sz="14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</a:br>
            <a:r>
              <a:rPr lang="en-US" sz="14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English and Urdu. </a:t>
            </a:r>
            <a:endParaRPr lang="en-PK" sz="1400" dirty="0">
              <a:solidFill>
                <a:schemeClr val="tx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App and Dashboard colors will all be in </a:t>
            </a:r>
            <a:r>
              <a:rPr lang="en-US" sz="14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maaldo</a:t>
            </a:r>
            <a:r>
              <a:rPr lang="en-US" sz="14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colors along with </a:t>
            </a:r>
            <a:r>
              <a:rPr lang="en-US" sz="14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maaldo</a:t>
            </a:r>
            <a:r>
              <a:rPr lang="en-US" sz="14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logo to be  placed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Maaldo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pos icon to be designed and placed on the app. </a:t>
            </a:r>
            <a:endParaRPr lang="en-PK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521487-6457-A32E-275D-F4F2845927D7}"/>
              </a:ext>
            </a:extLst>
          </p:cNvPr>
          <p:cNvSpPr txBox="1"/>
          <p:nvPr/>
        </p:nvSpPr>
        <p:spPr>
          <a:xfrm>
            <a:off x="668588" y="1329945"/>
            <a:ext cx="2287510" cy="47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Action Points</a:t>
            </a:r>
            <a:endParaRPr lang="en-PK" sz="2400" b="1" dirty="0">
              <a:solidFill>
                <a:schemeClr val="tx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pic>
        <p:nvPicPr>
          <p:cNvPr id="32" name="Picture 31" descr="Chart, line chart&#10;&#10;Description automatically generated">
            <a:extLst>
              <a:ext uri="{FF2B5EF4-FFF2-40B4-BE49-F238E27FC236}">
                <a16:creationId xmlns:a16="http://schemas.microsoft.com/office/drawing/2014/main" id="{043E5D10-C298-8812-AD15-D90BF06A8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281" y="1101055"/>
            <a:ext cx="1605447" cy="3389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121E83-FAAD-CA91-0937-A7FB661BF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642" y="1101056"/>
            <a:ext cx="1605446" cy="3389275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02D71F-30C6-B2C0-8672-309CF1A42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7625" y="1093153"/>
            <a:ext cx="1605447" cy="3397178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0B6BE999-E82C-BB4C-6396-7E413B8ED4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5228450"/>
                  </p:ext>
                </p:extLst>
              </p:nvPr>
            </p:nvGraphicFramePr>
            <p:xfrm>
              <a:off x="-2175164" y="3399868"/>
              <a:ext cx="2286000" cy="1285875"/>
            </p:xfrm>
            <a:graphic>
              <a:graphicData uri="http://schemas.microsoft.com/office/powerpoint/2016/slidezoom">
                <pslz:sldZm>
                  <pslz:sldZmObj sldId="302" cId="2019237042">
                    <pslz:zmPr id="{7F49EB61-05DE-4ACC-B377-641F665ED34A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0B6BE999-E82C-BB4C-6396-7E413B8ED4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175164" y="3399868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9237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83-FAAD-CA91-0937-A7FB661BF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692" y="0"/>
            <a:ext cx="1288935" cy="2622076"/>
          </a:xfrm>
          <a:prstGeom prst="rect">
            <a:avLst/>
          </a:prstGeom>
        </p:spPr>
      </p:pic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A13B94-845A-D419-4757-3370D99E0233}"/>
              </a:ext>
            </a:extLst>
          </p:cNvPr>
          <p:cNvSpPr txBox="1"/>
          <p:nvPr/>
        </p:nvSpPr>
        <p:spPr>
          <a:xfrm>
            <a:off x="357632" y="582848"/>
            <a:ext cx="4102676" cy="4584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Retailer (</a:t>
            </a:r>
            <a:r>
              <a:rPr lang="en-US" sz="1100" dirty="0" err="1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Dukaandar</a:t>
            </a:r>
            <a:r>
              <a:rPr lang="en-US" sz="1100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) will register on the app from where </a:t>
            </a:r>
            <a:r>
              <a:rPr lang="en-US" sz="1100" dirty="0" err="1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maaldo</a:t>
            </a:r>
            <a:r>
              <a:rPr lang="en-US" sz="1100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team will provide him username and password after shop verification with tagging the shop location pin option also available along with set of questions and answers. NIC/NTN field will not be compulsory 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It will be monthly subscription </a:t>
            </a:r>
            <a:r>
              <a:rPr lang="en-US" sz="1100" dirty="0" err="1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mpos</a:t>
            </a:r>
            <a:r>
              <a:rPr lang="en-US" sz="1100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with two packages basic and pro. In basic there will be no access to digital repository and other one will be with access to digital repository. </a:t>
            </a:r>
            <a:br>
              <a:rPr lang="en-US" sz="1100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</a:br>
            <a:r>
              <a:rPr lang="en-US" sz="1100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Basic will be 1000/- per month</a:t>
            </a:r>
            <a:br>
              <a:rPr lang="en-US" sz="1100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</a:br>
            <a:r>
              <a:rPr lang="en-US" sz="1100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Pro will be 3000/- per month. Adding a user will be cost around 500/- per user. Retailer can pay through bank transfer, or payment gateway. On non-payment his access will expire after 10 days of non-payment 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Data will be centralized. Shops </a:t>
            </a:r>
            <a:r>
              <a:rPr lang="en-US" sz="1100" dirty="0" err="1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mpos</a:t>
            </a:r>
            <a:r>
              <a:rPr lang="en-US" sz="1100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will be treated as branches. </a:t>
            </a:r>
            <a:r>
              <a:rPr lang="en-US" sz="1100" dirty="0" err="1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Maaldo</a:t>
            </a:r>
            <a:r>
              <a:rPr lang="en-US" sz="1100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team will have all access of shops sales and inventory of any particular shop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sz="1100" dirty="0">
              <a:solidFill>
                <a:schemeClr val="tx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521487-6457-A32E-275D-F4F2845927D7}"/>
              </a:ext>
            </a:extLst>
          </p:cNvPr>
          <p:cNvSpPr txBox="1"/>
          <p:nvPr/>
        </p:nvSpPr>
        <p:spPr>
          <a:xfrm>
            <a:off x="654865" y="77657"/>
            <a:ext cx="2287510" cy="47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Action Points</a:t>
            </a:r>
            <a:endParaRPr lang="en-PK" sz="2400" b="1" dirty="0">
              <a:solidFill>
                <a:schemeClr val="tx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7B9D8-3FF6-2934-4577-4A017A48C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213" y="1346791"/>
            <a:ext cx="2849018" cy="1244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5D215F-E510-1A34-AD3A-A19AC8797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695" y="2681721"/>
            <a:ext cx="2873536" cy="1493081"/>
          </a:xfrm>
          <a:prstGeom prst="rect">
            <a:avLst/>
          </a:prstGeom>
        </p:spPr>
      </p:pic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572386D-A68A-F854-3D56-F0FB8EE91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006" y="2622076"/>
            <a:ext cx="1383043" cy="2384562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273BBA1E-1CBE-468E-097D-11D278F8DD6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56" b="356"/>
          <a:stretch>
            <a:fillRect/>
          </a:stretch>
        </p:blipFill>
        <p:spPr>
          <a:xfrm>
            <a:off x="8011391" y="71320"/>
            <a:ext cx="1108582" cy="3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5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A13B94-845A-D419-4757-3370D99E0233}"/>
              </a:ext>
            </a:extLst>
          </p:cNvPr>
          <p:cNvSpPr txBox="1"/>
          <p:nvPr/>
        </p:nvSpPr>
        <p:spPr>
          <a:xfrm>
            <a:off x="357632" y="912702"/>
            <a:ext cx="4102676" cy="4414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This Product module will be centralized, and it will be assigned to each </a:t>
            </a:r>
            <a:r>
              <a:rPr lang="en-US" dirty="0" err="1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dukandar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who registers for pro package.  Where pictures, title name, quantity, product code and description access will be given to them, they can input the quantity,  purchase price and selling price. 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There will be alert quantity stock alert as well in the product list where shopper will input in on their own.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 phase 2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there will be once the alert quantity of any </a:t>
            </a:r>
            <a:r>
              <a:rPr lang="en-US" dirty="0" err="1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sku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reaches there will be a option of order through </a:t>
            </a:r>
            <a:r>
              <a:rPr lang="en-US" dirty="0" err="1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maaldo</a:t>
            </a:r>
            <a:endParaRPr lang="en-US" dirty="0">
              <a:solidFill>
                <a:schemeClr val="tx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dirty="0">
              <a:solidFill>
                <a:schemeClr val="tx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521487-6457-A32E-275D-F4F2845927D7}"/>
              </a:ext>
            </a:extLst>
          </p:cNvPr>
          <p:cNvSpPr txBox="1"/>
          <p:nvPr/>
        </p:nvSpPr>
        <p:spPr>
          <a:xfrm>
            <a:off x="654865" y="77657"/>
            <a:ext cx="2287510" cy="47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Action Points</a:t>
            </a:r>
            <a:endParaRPr lang="en-PK" sz="2400" b="1" dirty="0">
              <a:solidFill>
                <a:schemeClr val="tx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572386D-A68A-F854-3D56-F0FB8EE91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059" y="319143"/>
            <a:ext cx="1383043" cy="2384562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273BBA1E-1CBE-468E-097D-11D278F8DD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56" b="356"/>
          <a:stretch>
            <a:fillRect/>
          </a:stretch>
        </p:blipFill>
        <p:spPr>
          <a:xfrm>
            <a:off x="8011391" y="71320"/>
            <a:ext cx="1108582" cy="361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F3E994-934E-3A2C-CFF5-2168E18FE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049" y="2816484"/>
            <a:ext cx="4421214" cy="200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2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5"/>
            </a:gs>
            <a:gs pos="81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3102" cy="514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3023102" y="776993"/>
            <a:ext cx="1598299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Talk</a:t>
            </a:r>
            <a:endParaRPr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7" name="TextBox 10"/>
          <p:cNvSpPr txBox="1"/>
          <p:nvPr/>
        </p:nvSpPr>
        <p:spPr>
          <a:xfrm>
            <a:off x="3048128" y="2898406"/>
            <a:ext cx="1986561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65"/>
              </a:lnSpc>
            </a:pPr>
            <a:r>
              <a:rPr lang="en-US" sz="2000" dirty="0">
                <a:solidFill>
                  <a:srgbClr val="FBFBF5"/>
                </a:solidFill>
                <a:latin typeface="Raleway"/>
              </a:rPr>
              <a:t>info@maaldo.pk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3102" y="1806944"/>
            <a:ext cx="2441746" cy="495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65"/>
              </a:lnSpc>
            </a:pPr>
            <a:r>
              <a:rPr lang="en-US" sz="1800" dirty="0">
                <a:solidFill>
                  <a:srgbClr val="FFFFFF"/>
                </a:solidFill>
                <a:latin typeface="Arimo"/>
              </a:rPr>
              <a:t>+92 300 034 3015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3023102" y="1181914"/>
            <a:ext cx="2036615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86"/>
              </a:lnSpc>
            </a:pPr>
            <a:r>
              <a:rPr lang="en-US" sz="2000" dirty="0">
                <a:solidFill>
                  <a:schemeClr val="accent3"/>
                </a:solidFill>
                <a:latin typeface="Raleway Bold"/>
              </a:rPr>
              <a:t>Phone Number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3023102" y="2229318"/>
            <a:ext cx="1752946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86"/>
              </a:lnSpc>
            </a:pPr>
            <a:r>
              <a:rPr lang="en-US" sz="2000" dirty="0">
                <a:solidFill>
                  <a:schemeClr val="accent2"/>
                </a:solidFill>
                <a:latin typeface="Raleway Bold"/>
              </a:rPr>
              <a:t>Email Address</a:t>
            </a:r>
          </a:p>
        </p:txBody>
      </p:sp>
      <p:sp>
        <p:nvSpPr>
          <p:cNvPr id="13" name="Google Shape;109;p12">
            <a:extLst>
              <a:ext uri="{FF2B5EF4-FFF2-40B4-BE49-F238E27FC236}">
                <a16:creationId xmlns:a16="http://schemas.microsoft.com/office/drawing/2014/main" id="{522E767D-D63D-4444-8EE0-955BAE7F9F9E}"/>
              </a:ext>
            </a:extLst>
          </p:cNvPr>
          <p:cNvSpPr txBox="1">
            <a:spLocks/>
          </p:cNvSpPr>
          <p:nvPr/>
        </p:nvSpPr>
        <p:spPr>
          <a:xfrm>
            <a:off x="3023102" y="3239131"/>
            <a:ext cx="6605373" cy="2725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6086"/>
              </a:lnSpc>
            </a:pPr>
            <a:r>
              <a:rPr lang="en-US" sz="2000" dirty="0">
                <a:solidFill>
                  <a:schemeClr val="accent2"/>
                </a:solidFill>
                <a:latin typeface="Raleway Bold"/>
              </a:rPr>
              <a:t>Download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Raleway Bold"/>
              </a:rPr>
              <a:t>Maaldo.pk App:</a:t>
            </a:r>
          </a:p>
          <a:p>
            <a:endParaRPr lang="en-US" sz="1200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hlinkClick r:id="rId4"/>
              </a:rPr>
              <a:t>https://play.google.com/store/apps/details?id=com.maaldo.maaldoapk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endParaRPr lang="en-US" sz="12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1200" dirty="0">
              <a:solidFill>
                <a:schemeClr val="accent2"/>
              </a:solidFill>
            </a:endParaRPr>
          </a:p>
          <a:p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0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3" name="Picture 7"/>
          <p:cNvPicPr>
            <a:picLocks noChangeAspect="1"/>
          </p:cNvPicPr>
          <p:nvPr/>
        </p:nvPicPr>
        <p:blipFill>
          <a:blip r:embed="rId3"/>
          <a:srcRect t="356" b="356"/>
          <a:stretch>
            <a:fillRect/>
          </a:stretch>
        </p:blipFill>
        <p:spPr>
          <a:xfrm>
            <a:off x="8011391" y="71320"/>
            <a:ext cx="1108582" cy="361389"/>
          </a:xfrm>
          <a:prstGeom prst="rect">
            <a:avLst/>
          </a:prstGeom>
        </p:spPr>
      </p:pic>
      <p:grpSp>
        <p:nvGrpSpPr>
          <p:cNvPr id="10" name="Google Shape;1761;p48">
            <a:extLst>
              <a:ext uri="{FF2B5EF4-FFF2-40B4-BE49-F238E27FC236}">
                <a16:creationId xmlns:a16="http://schemas.microsoft.com/office/drawing/2014/main" id="{516078A2-9091-40C4-ABB4-949045EA0184}"/>
              </a:ext>
            </a:extLst>
          </p:cNvPr>
          <p:cNvGrpSpPr/>
          <p:nvPr/>
        </p:nvGrpSpPr>
        <p:grpSpPr>
          <a:xfrm>
            <a:off x="446987" y="578594"/>
            <a:ext cx="357031" cy="425287"/>
            <a:chOff x="7638277" y="937343"/>
            <a:chExt cx="744273" cy="793950"/>
          </a:xfrm>
        </p:grpSpPr>
        <p:sp>
          <p:nvSpPr>
            <p:cNvPr id="11" name="Google Shape;1762;p48">
              <a:extLst>
                <a:ext uri="{FF2B5EF4-FFF2-40B4-BE49-F238E27FC236}">
                  <a16:creationId xmlns:a16="http://schemas.microsoft.com/office/drawing/2014/main" id="{CED4EE8F-5911-44ED-900B-4DBE6F998538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63;p48">
              <a:extLst>
                <a:ext uri="{FF2B5EF4-FFF2-40B4-BE49-F238E27FC236}">
                  <a16:creationId xmlns:a16="http://schemas.microsoft.com/office/drawing/2014/main" id="{1B6FE0DB-9915-4528-BF77-B90DD49CF3FA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64;p48">
              <a:extLst>
                <a:ext uri="{FF2B5EF4-FFF2-40B4-BE49-F238E27FC236}">
                  <a16:creationId xmlns:a16="http://schemas.microsoft.com/office/drawing/2014/main" id="{E4E971A9-7895-4452-98C5-629814CD0B89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765;p48">
              <a:extLst>
                <a:ext uri="{FF2B5EF4-FFF2-40B4-BE49-F238E27FC236}">
                  <a16:creationId xmlns:a16="http://schemas.microsoft.com/office/drawing/2014/main" id="{66498BBE-D22E-4022-BA67-FBEA6904953C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oogle Shape;1766;p48">
              <a:extLst>
                <a:ext uri="{FF2B5EF4-FFF2-40B4-BE49-F238E27FC236}">
                  <a16:creationId xmlns:a16="http://schemas.microsoft.com/office/drawing/2014/main" id="{99BBD343-ABE2-46EF-86CD-10796646F927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8" name="Google Shape;1767;p48">
                <a:extLst>
                  <a:ext uri="{FF2B5EF4-FFF2-40B4-BE49-F238E27FC236}">
                    <a16:creationId xmlns:a16="http://schemas.microsoft.com/office/drawing/2014/main" id="{2401778F-E2E2-4383-8D7D-E266A31CE18D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768;p48">
                <a:extLst>
                  <a:ext uri="{FF2B5EF4-FFF2-40B4-BE49-F238E27FC236}">
                    <a16:creationId xmlns:a16="http://schemas.microsoft.com/office/drawing/2014/main" id="{8AED5275-057F-4BE9-90C3-3D80DCBEBE7A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769;p48">
                <a:extLst>
                  <a:ext uri="{FF2B5EF4-FFF2-40B4-BE49-F238E27FC236}">
                    <a16:creationId xmlns:a16="http://schemas.microsoft.com/office/drawing/2014/main" id="{0B6D9550-5213-4C68-906E-73F5370B2E6B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770;p48">
                <a:extLst>
                  <a:ext uri="{FF2B5EF4-FFF2-40B4-BE49-F238E27FC236}">
                    <a16:creationId xmlns:a16="http://schemas.microsoft.com/office/drawing/2014/main" id="{73A93F33-07D1-4194-834D-194E81AF827B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771;p48">
                <a:extLst>
                  <a:ext uri="{FF2B5EF4-FFF2-40B4-BE49-F238E27FC236}">
                    <a16:creationId xmlns:a16="http://schemas.microsoft.com/office/drawing/2014/main" id="{12CB3B03-6AF0-46C0-BB63-A63D626AF4B3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772;p48">
                <a:extLst>
                  <a:ext uri="{FF2B5EF4-FFF2-40B4-BE49-F238E27FC236}">
                    <a16:creationId xmlns:a16="http://schemas.microsoft.com/office/drawing/2014/main" id="{377E2A70-09E2-4F74-87EA-544DAEDA7655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773;p48">
                <a:extLst>
                  <a:ext uri="{FF2B5EF4-FFF2-40B4-BE49-F238E27FC236}">
                    <a16:creationId xmlns:a16="http://schemas.microsoft.com/office/drawing/2014/main" id="{04F86190-4486-4194-B64F-FEEC060DC730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774;p48">
                <a:extLst>
                  <a:ext uri="{FF2B5EF4-FFF2-40B4-BE49-F238E27FC236}">
                    <a16:creationId xmlns:a16="http://schemas.microsoft.com/office/drawing/2014/main" id="{A3F6065C-1D18-4723-89CC-D1EBE82E37E2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775;p48">
                <a:extLst>
                  <a:ext uri="{FF2B5EF4-FFF2-40B4-BE49-F238E27FC236}">
                    <a16:creationId xmlns:a16="http://schemas.microsoft.com/office/drawing/2014/main" id="{7C1E3349-1F21-4B12-A54A-FA3AD8D3B2FC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776;p48">
                <a:extLst>
                  <a:ext uri="{FF2B5EF4-FFF2-40B4-BE49-F238E27FC236}">
                    <a16:creationId xmlns:a16="http://schemas.microsoft.com/office/drawing/2014/main" id="{44377592-4EF8-4B1E-AA0F-C18B0010D3E8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D521487-6457-A32E-275D-F4F2845927D7}"/>
              </a:ext>
            </a:extLst>
          </p:cNvPr>
          <p:cNvSpPr txBox="1"/>
          <p:nvPr/>
        </p:nvSpPr>
        <p:spPr>
          <a:xfrm>
            <a:off x="1407611" y="2178822"/>
            <a:ext cx="6503334" cy="47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Module 1 : Cosmetic Changes in the App </a:t>
            </a:r>
            <a:endParaRPr lang="en-PK" sz="2400" b="1" dirty="0">
              <a:solidFill>
                <a:schemeClr val="tx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53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3" name="Picture 7"/>
          <p:cNvPicPr>
            <a:picLocks noChangeAspect="1"/>
          </p:cNvPicPr>
          <p:nvPr/>
        </p:nvPicPr>
        <p:blipFill>
          <a:blip r:embed="rId3"/>
          <a:srcRect t="356" b="356"/>
          <a:stretch>
            <a:fillRect/>
          </a:stretch>
        </p:blipFill>
        <p:spPr>
          <a:xfrm>
            <a:off x="8011391" y="71320"/>
            <a:ext cx="1108582" cy="361389"/>
          </a:xfrm>
          <a:prstGeom prst="rect">
            <a:avLst/>
          </a:prstGeom>
        </p:spPr>
      </p:pic>
      <p:grpSp>
        <p:nvGrpSpPr>
          <p:cNvPr id="10" name="Google Shape;1761;p48">
            <a:extLst>
              <a:ext uri="{FF2B5EF4-FFF2-40B4-BE49-F238E27FC236}">
                <a16:creationId xmlns:a16="http://schemas.microsoft.com/office/drawing/2014/main" id="{516078A2-9091-40C4-ABB4-949045EA0184}"/>
              </a:ext>
            </a:extLst>
          </p:cNvPr>
          <p:cNvGrpSpPr/>
          <p:nvPr/>
        </p:nvGrpSpPr>
        <p:grpSpPr>
          <a:xfrm>
            <a:off x="446987" y="578594"/>
            <a:ext cx="357031" cy="425287"/>
            <a:chOff x="7638277" y="937343"/>
            <a:chExt cx="744273" cy="793950"/>
          </a:xfrm>
        </p:grpSpPr>
        <p:sp>
          <p:nvSpPr>
            <p:cNvPr id="11" name="Google Shape;1762;p48">
              <a:extLst>
                <a:ext uri="{FF2B5EF4-FFF2-40B4-BE49-F238E27FC236}">
                  <a16:creationId xmlns:a16="http://schemas.microsoft.com/office/drawing/2014/main" id="{CED4EE8F-5911-44ED-900B-4DBE6F998538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63;p48">
              <a:extLst>
                <a:ext uri="{FF2B5EF4-FFF2-40B4-BE49-F238E27FC236}">
                  <a16:creationId xmlns:a16="http://schemas.microsoft.com/office/drawing/2014/main" id="{1B6FE0DB-9915-4528-BF77-B90DD49CF3FA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64;p48">
              <a:extLst>
                <a:ext uri="{FF2B5EF4-FFF2-40B4-BE49-F238E27FC236}">
                  <a16:creationId xmlns:a16="http://schemas.microsoft.com/office/drawing/2014/main" id="{E4E971A9-7895-4452-98C5-629814CD0B89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765;p48">
              <a:extLst>
                <a:ext uri="{FF2B5EF4-FFF2-40B4-BE49-F238E27FC236}">
                  <a16:creationId xmlns:a16="http://schemas.microsoft.com/office/drawing/2014/main" id="{66498BBE-D22E-4022-BA67-FBEA6904953C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oogle Shape;1766;p48">
              <a:extLst>
                <a:ext uri="{FF2B5EF4-FFF2-40B4-BE49-F238E27FC236}">
                  <a16:creationId xmlns:a16="http://schemas.microsoft.com/office/drawing/2014/main" id="{99BBD343-ABE2-46EF-86CD-10796646F927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8" name="Google Shape;1767;p48">
                <a:extLst>
                  <a:ext uri="{FF2B5EF4-FFF2-40B4-BE49-F238E27FC236}">
                    <a16:creationId xmlns:a16="http://schemas.microsoft.com/office/drawing/2014/main" id="{2401778F-E2E2-4383-8D7D-E266A31CE18D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768;p48">
                <a:extLst>
                  <a:ext uri="{FF2B5EF4-FFF2-40B4-BE49-F238E27FC236}">
                    <a16:creationId xmlns:a16="http://schemas.microsoft.com/office/drawing/2014/main" id="{8AED5275-057F-4BE9-90C3-3D80DCBEBE7A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769;p48">
                <a:extLst>
                  <a:ext uri="{FF2B5EF4-FFF2-40B4-BE49-F238E27FC236}">
                    <a16:creationId xmlns:a16="http://schemas.microsoft.com/office/drawing/2014/main" id="{0B6D9550-5213-4C68-906E-73F5370B2E6B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770;p48">
                <a:extLst>
                  <a:ext uri="{FF2B5EF4-FFF2-40B4-BE49-F238E27FC236}">
                    <a16:creationId xmlns:a16="http://schemas.microsoft.com/office/drawing/2014/main" id="{73A93F33-07D1-4194-834D-194E81AF827B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771;p48">
                <a:extLst>
                  <a:ext uri="{FF2B5EF4-FFF2-40B4-BE49-F238E27FC236}">
                    <a16:creationId xmlns:a16="http://schemas.microsoft.com/office/drawing/2014/main" id="{12CB3B03-6AF0-46C0-BB63-A63D626AF4B3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772;p48">
                <a:extLst>
                  <a:ext uri="{FF2B5EF4-FFF2-40B4-BE49-F238E27FC236}">
                    <a16:creationId xmlns:a16="http://schemas.microsoft.com/office/drawing/2014/main" id="{377E2A70-09E2-4F74-87EA-544DAEDA7655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773;p48">
                <a:extLst>
                  <a:ext uri="{FF2B5EF4-FFF2-40B4-BE49-F238E27FC236}">
                    <a16:creationId xmlns:a16="http://schemas.microsoft.com/office/drawing/2014/main" id="{04F86190-4486-4194-B64F-FEEC060DC730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774;p48">
                <a:extLst>
                  <a:ext uri="{FF2B5EF4-FFF2-40B4-BE49-F238E27FC236}">
                    <a16:creationId xmlns:a16="http://schemas.microsoft.com/office/drawing/2014/main" id="{A3F6065C-1D18-4723-89CC-D1EBE82E37E2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775;p48">
                <a:extLst>
                  <a:ext uri="{FF2B5EF4-FFF2-40B4-BE49-F238E27FC236}">
                    <a16:creationId xmlns:a16="http://schemas.microsoft.com/office/drawing/2014/main" id="{7C1E3349-1F21-4B12-A54A-FA3AD8D3B2FC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776;p48">
                <a:extLst>
                  <a:ext uri="{FF2B5EF4-FFF2-40B4-BE49-F238E27FC236}">
                    <a16:creationId xmlns:a16="http://schemas.microsoft.com/office/drawing/2014/main" id="{44377592-4EF8-4B1E-AA0F-C18B0010D3E8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AA13B94-845A-D419-4757-3370D99E0233}"/>
              </a:ext>
            </a:extLst>
          </p:cNvPr>
          <p:cNvSpPr txBox="1"/>
          <p:nvPr/>
        </p:nvSpPr>
        <p:spPr>
          <a:xfrm>
            <a:off x="2168537" y="1914397"/>
            <a:ext cx="2733004" cy="776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In-app icons to be placed with new custom icons </a:t>
            </a:r>
            <a:endParaRPr lang="en-PK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521487-6457-A32E-275D-F4F2845927D7}"/>
              </a:ext>
            </a:extLst>
          </p:cNvPr>
          <p:cNvSpPr txBox="1"/>
          <p:nvPr/>
        </p:nvSpPr>
        <p:spPr>
          <a:xfrm>
            <a:off x="2391284" y="1437603"/>
            <a:ext cx="2287510" cy="47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Action Points</a:t>
            </a:r>
            <a:endParaRPr lang="en-PK" sz="2400" b="1" dirty="0">
              <a:solidFill>
                <a:schemeClr val="tx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pic>
        <p:nvPicPr>
          <p:cNvPr id="32" name="Picture 31" descr="Chart, line chart&#10;&#10;Description automatically generated">
            <a:extLst>
              <a:ext uri="{FF2B5EF4-FFF2-40B4-BE49-F238E27FC236}">
                <a16:creationId xmlns:a16="http://schemas.microsoft.com/office/drawing/2014/main" id="{043E5D10-C298-8812-AD15-D90BF06A8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096" y="367913"/>
            <a:ext cx="2090740" cy="4646087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BF7E550A-59C2-52EF-ACF7-997860596271}"/>
              </a:ext>
            </a:extLst>
          </p:cNvPr>
          <p:cNvSpPr/>
          <p:nvPr/>
        </p:nvSpPr>
        <p:spPr>
          <a:xfrm>
            <a:off x="5305778" y="1437603"/>
            <a:ext cx="338666" cy="3799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111776-DDEA-E5AC-9654-CE8419781C8B}"/>
              </a:ext>
            </a:extLst>
          </p:cNvPr>
          <p:cNvSpPr/>
          <p:nvPr/>
        </p:nvSpPr>
        <p:spPr>
          <a:xfrm>
            <a:off x="5305778" y="3650225"/>
            <a:ext cx="338666" cy="3799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3" name="Picture 7"/>
          <p:cNvPicPr>
            <a:picLocks noChangeAspect="1"/>
          </p:cNvPicPr>
          <p:nvPr/>
        </p:nvPicPr>
        <p:blipFill>
          <a:blip r:embed="rId3"/>
          <a:srcRect t="356" b="356"/>
          <a:stretch>
            <a:fillRect/>
          </a:stretch>
        </p:blipFill>
        <p:spPr>
          <a:xfrm>
            <a:off x="8011391" y="71320"/>
            <a:ext cx="1108582" cy="361389"/>
          </a:xfrm>
          <a:prstGeom prst="rect">
            <a:avLst/>
          </a:prstGeom>
        </p:spPr>
      </p:pic>
      <p:grpSp>
        <p:nvGrpSpPr>
          <p:cNvPr id="10" name="Google Shape;1761;p48">
            <a:extLst>
              <a:ext uri="{FF2B5EF4-FFF2-40B4-BE49-F238E27FC236}">
                <a16:creationId xmlns:a16="http://schemas.microsoft.com/office/drawing/2014/main" id="{516078A2-9091-40C4-ABB4-949045EA0184}"/>
              </a:ext>
            </a:extLst>
          </p:cNvPr>
          <p:cNvGrpSpPr/>
          <p:nvPr/>
        </p:nvGrpSpPr>
        <p:grpSpPr>
          <a:xfrm>
            <a:off x="446987" y="578594"/>
            <a:ext cx="357031" cy="425287"/>
            <a:chOff x="7638277" y="937343"/>
            <a:chExt cx="744273" cy="793950"/>
          </a:xfrm>
        </p:grpSpPr>
        <p:sp>
          <p:nvSpPr>
            <p:cNvPr id="11" name="Google Shape;1762;p48">
              <a:extLst>
                <a:ext uri="{FF2B5EF4-FFF2-40B4-BE49-F238E27FC236}">
                  <a16:creationId xmlns:a16="http://schemas.microsoft.com/office/drawing/2014/main" id="{CED4EE8F-5911-44ED-900B-4DBE6F998538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63;p48">
              <a:extLst>
                <a:ext uri="{FF2B5EF4-FFF2-40B4-BE49-F238E27FC236}">
                  <a16:creationId xmlns:a16="http://schemas.microsoft.com/office/drawing/2014/main" id="{1B6FE0DB-9915-4528-BF77-B90DD49CF3FA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64;p48">
              <a:extLst>
                <a:ext uri="{FF2B5EF4-FFF2-40B4-BE49-F238E27FC236}">
                  <a16:creationId xmlns:a16="http://schemas.microsoft.com/office/drawing/2014/main" id="{E4E971A9-7895-4452-98C5-629814CD0B89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765;p48">
              <a:extLst>
                <a:ext uri="{FF2B5EF4-FFF2-40B4-BE49-F238E27FC236}">
                  <a16:creationId xmlns:a16="http://schemas.microsoft.com/office/drawing/2014/main" id="{66498BBE-D22E-4022-BA67-FBEA6904953C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oogle Shape;1766;p48">
              <a:extLst>
                <a:ext uri="{FF2B5EF4-FFF2-40B4-BE49-F238E27FC236}">
                  <a16:creationId xmlns:a16="http://schemas.microsoft.com/office/drawing/2014/main" id="{99BBD343-ABE2-46EF-86CD-10796646F927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8" name="Google Shape;1767;p48">
                <a:extLst>
                  <a:ext uri="{FF2B5EF4-FFF2-40B4-BE49-F238E27FC236}">
                    <a16:creationId xmlns:a16="http://schemas.microsoft.com/office/drawing/2014/main" id="{2401778F-E2E2-4383-8D7D-E266A31CE18D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768;p48">
                <a:extLst>
                  <a:ext uri="{FF2B5EF4-FFF2-40B4-BE49-F238E27FC236}">
                    <a16:creationId xmlns:a16="http://schemas.microsoft.com/office/drawing/2014/main" id="{8AED5275-057F-4BE9-90C3-3D80DCBEBE7A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769;p48">
                <a:extLst>
                  <a:ext uri="{FF2B5EF4-FFF2-40B4-BE49-F238E27FC236}">
                    <a16:creationId xmlns:a16="http://schemas.microsoft.com/office/drawing/2014/main" id="{0B6D9550-5213-4C68-906E-73F5370B2E6B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770;p48">
                <a:extLst>
                  <a:ext uri="{FF2B5EF4-FFF2-40B4-BE49-F238E27FC236}">
                    <a16:creationId xmlns:a16="http://schemas.microsoft.com/office/drawing/2014/main" id="{73A93F33-07D1-4194-834D-194E81AF827B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771;p48">
                <a:extLst>
                  <a:ext uri="{FF2B5EF4-FFF2-40B4-BE49-F238E27FC236}">
                    <a16:creationId xmlns:a16="http://schemas.microsoft.com/office/drawing/2014/main" id="{12CB3B03-6AF0-46C0-BB63-A63D626AF4B3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772;p48">
                <a:extLst>
                  <a:ext uri="{FF2B5EF4-FFF2-40B4-BE49-F238E27FC236}">
                    <a16:creationId xmlns:a16="http://schemas.microsoft.com/office/drawing/2014/main" id="{377E2A70-09E2-4F74-87EA-544DAEDA7655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773;p48">
                <a:extLst>
                  <a:ext uri="{FF2B5EF4-FFF2-40B4-BE49-F238E27FC236}">
                    <a16:creationId xmlns:a16="http://schemas.microsoft.com/office/drawing/2014/main" id="{04F86190-4486-4194-B64F-FEEC060DC730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774;p48">
                <a:extLst>
                  <a:ext uri="{FF2B5EF4-FFF2-40B4-BE49-F238E27FC236}">
                    <a16:creationId xmlns:a16="http://schemas.microsoft.com/office/drawing/2014/main" id="{A3F6065C-1D18-4723-89CC-D1EBE82E37E2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775;p48">
                <a:extLst>
                  <a:ext uri="{FF2B5EF4-FFF2-40B4-BE49-F238E27FC236}">
                    <a16:creationId xmlns:a16="http://schemas.microsoft.com/office/drawing/2014/main" id="{7C1E3349-1F21-4B12-A54A-FA3AD8D3B2FC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776;p48">
                <a:extLst>
                  <a:ext uri="{FF2B5EF4-FFF2-40B4-BE49-F238E27FC236}">
                    <a16:creationId xmlns:a16="http://schemas.microsoft.com/office/drawing/2014/main" id="{44377592-4EF8-4B1E-AA0F-C18B0010D3E8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AA13B94-845A-D419-4757-3370D99E0233}"/>
              </a:ext>
            </a:extLst>
          </p:cNvPr>
          <p:cNvSpPr txBox="1"/>
          <p:nvPr/>
        </p:nvSpPr>
        <p:spPr>
          <a:xfrm>
            <a:off x="-47846" y="1952178"/>
            <a:ext cx="3073268" cy="546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Product setup features to be placed within window 1 </a:t>
            </a:r>
            <a:endParaRPr lang="en-PK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521487-6457-A32E-275D-F4F2845927D7}"/>
              </a:ext>
            </a:extLst>
          </p:cNvPr>
          <p:cNvSpPr txBox="1"/>
          <p:nvPr/>
        </p:nvSpPr>
        <p:spPr>
          <a:xfrm>
            <a:off x="174901" y="1475384"/>
            <a:ext cx="2287510" cy="47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Action Points</a:t>
            </a:r>
            <a:endParaRPr lang="en-PK" sz="2400" b="1" dirty="0">
              <a:solidFill>
                <a:schemeClr val="tx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A48624-AAA0-B5B3-8925-44983D14B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827" y="364176"/>
            <a:ext cx="1964766" cy="4366146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2C10263-8290-01F3-067C-2F2DF544D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429" y="364176"/>
            <a:ext cx="1964766" cy="436614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63A1703-3E95-E707-A04A-8D2F4263AD3B}"/>
              </a:ext>
            </a:extLst>
          </p:cNvPr>
          <p:cNvSpPr/>
          <p:nvPr/>
        </p:nvSpPr>
        <p:spPr>
          <a:xfrm>
            <a:off x="4233334" y="3209958"/>
            <a:ext cx="1411110" cy="79759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134FB2-EA54-E9D4-DD7B-46BB4A8C5027}"/>
              </a:ext>
            </a:extLst>
          </p:cNvPr>
          <p:cNvSpPr/>
          <p:nvPr/>
        </p:nvSpPr>
        <p:spPr>
          <a:xfrm>
            <a:off x="3759200" y="237067"/>
            <a:ext cx="2392239" cy="46269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17FBBC-2372-E9CD-8358-AED95F751689}"/>
              </a:ext>
            </a:extLst>
          </p:cNvPr>
          <p:cNvSpPr txBox="1"/>
          <p:nvPr/>
        </p:nvSpPr>
        <p:spPr>
          <a:xfrm>
            <a:off x="2161247" y="289846"/>
            <a:ext cx="1140178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Window 1 </a:t>
            </a:r>
            <a:endParaRPr lang="en-PK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657B2D-01E6-93E9-4C07-BD7EB50E992B}"/>
              </a:ext>
            </a:extLst>
          </p:cNvPr>
          <p:cNvCxnSpPr/>
          <p:nvPr/>
        </p:nvCxnSpPr>
        <p:spPr>
          <a:xfrm>
            <a:off x="3172178" y="447614"/>
            <a:ext cx="58702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18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3" name="Picture 7"/>
          <p:cNvPicPr>
            <a:picLocks noChangeAspect="1"/>
          </p:cNvPicPr>
          <p:nvPr/>
        </p:nvPicPr>
        <p:blipFill>
          <a:blip r:embed="rId3"/>
          <a:srcRect t="356" b="356"/>
          <a:stretch>
            <a:fillRect/>
          </a:stretch>
        </p:blipFill>
        <p:spPr>
          <a:xfrm>
            <a:off x="8011391" y="71320"/>
            <a:ext cx="1108582" cy="361389"/>
          </a:xfrm>
          <a:prstGeom prst="rect">
            <a:avLst/>
          </a:prstGeom>
        </p:spPr>
      </p:pic>
      <p:grpSp>
        <p:nvGrpSpPr>
          <p:cNvPr id="10" name="Google Shape;1761;p48">
            <a:extLst>
              <a:ext uri="{FF2B5EF4-FFF2-40B4-BE49-F238E27FC236}">
                <a16:creationId xmlns:a16="http://schemas.microsoft.com/office/drawing/2014/main" id="{516078A2-9091-40C4-ABB4-949045EA0184}"/>
              </a:ext>
            </a:extLst>
          </p:cNvPr>
          <p:cNvGrpSpPr/>
          <p:nvPr/>
        </p:nvGrpSpPr>
        <p:grpSpPr>
          <a:xfrm>
            <a:off x="446987" y="578594"/>
            <a:ext cx="357031" cy="425287"/>
            <a:chOff x="7638277" y="937343"/>
            <a:chExt cx="744273" cy="793950"/>
          </a:xfrm>
        </p:grpSpPr>
        <p:sp>
          <p:nvSpPr>
            <p:cNvPr id="11" name="Google Shape;1762;p48">
              <a:extLst>
                <a:ext uri="{FF2B5EF4-FFF2-40B4-BE49-F238E27FC236}">
                  <a16:creationId xmlns:a16="http://schemas.microsoft.com/office/drawing/2014/main" id="{CED4EE8F-5911-44ED-900B-4DBE6F998538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63;p48">
              <a:extLst>
                <a:ext uri="{FF2B5EF4-FFF2-40B4-BE49-F238E27FC236}">
                  <a16:creationId xmlns:a16="http://schemas.microsoft.com/office/drawing/2014/main" id="{1B6FE0DB-9915-4528-BF77-B90DD49CF3FA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64;p48">
              <a:extLst>
                <a:ext uri="{FF2B5EF4-FFF2-40B4-BE49-F238E27FC236}">
                  <a16:creationId xmlns:a16="http://schemas.microsoft.com/office/drawing/2014/main" id="{E4E971A9-7895-4452-98C5-629814CD0B89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765;p48">
              <a:extLst>
                <a:ext uri="{FF2B5EF4-FFF2-40B4-BE49-F238E27FC236}">
                  <a16:creationId xmlns:a16="http://schemas.microsoft.com/office/drawing/2014/main" id="{66498BBE-D22E-4022-BA67-FBEA6904953C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oogle Shape;1766;p48">
              <a:extLst>
                <a:ext uri="{FF2B5EF4-FFF2-40B4-BE49-F238E27FC236}">
                  <a16:creationId xmlns:a16="http://schemas.microsoft.com/office/drawing/2014/main" id="{99BBD343-ABE2-46EF-86CD-10796646F927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8" name="Google Shape;1767;p48">
                <a:extLst>
                  <a:ext uri="{FF2B5EF4-FFF2-40B4-BE49-F238E27FC236}">
                    <a16:creationId xmlns:a16="http://schemas.microsoft.com/office/drawing/2014/main" id="{2401778F-E2E2-4383-8D7D-E266A31CE18D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768;p48">
                <a:extLst>
                  <a:ext uri="{FF2B5EF4-FFF2-40B4-BE49-F238E27FC236}">
                    <a16:creationId xmlns:a16="http://schemas.microsoft.com/office/drawing/2014/main" id="{8AED5275-057F-4BE9-90C3-3D80DCBEBE7A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769;p48">
                <a:extLst>
                  <a:ext uri="{FF2B5EF4-FFF2-40B4-BE49-F238E27FC236}">
                    <a16:creationId xmlns:a16="http://schemas.microsoft.com/office/drawing/2014/main" id="{0B6D9550-5213-4C68-906E-73F5370B2E6B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770;p48">
                <a:extLst>
                  <a:ext uri="{FF2B5EF4-FFF2-40B4-BE49-F238E27FC236}">
                    <a16:creationId xmlns:a16="http://schemas.microsoft.com/office/drawing/2014/main" id="{73A93F33-07D1-4194-834D-194E81AF827B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771;p48">
                <a:extLst>
                  <a:ext uri="{FF2B5EF4-FFF2-40B4-BE49-F238E27FC236}">
                    <a16:creationId xmlns:a16="http://schemas.microsoft.com/office/drawing/2014/main" id="{12CB3B03-6AF0-46C0-BB63-A63D626AF4B3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772;p48">
                <a:extLst>
                  <a:ext uri="{FF2B5EF4-FFF2-40B4-BE49-F238E27FC236}">
                    <a16:creationId xmlns:a16="http://schemas.microsoft.com/office/drawing/2014/main" id="{377E2A70-09E2-4F74-87EA-544DAEDA7655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773;p48">
                <a:extLst>
                  <a:ext uri="{FF2B5EF4-FFF2-40B4-BE49-F238E27FC236}">
                    <a16:creationId xmlns:a16="http://schemas.microsoft.com/office/drawing/2014/main" id="{04F86190-4486-4194-B64F-FEEC060DC730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774;p48">
                <a:extLst>
                  <a:ext uri="{FF2B5EF4-FFF2-40B4-BE49-F238E27FC236}">
                    <a16:creationId xmlns:a16="http://schemas.microsoft.com/office/drawing/2014/main" id="{A3F6065C-1D18-4723-89CC-D1EBE82E37E2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775;p48">
                <a:extLst>
                  <a:ext uri="{FF2B5EF4-FFF2-40B4-BE49-F238E27FC236}">
                    <a16:creationId xmlns:a16="http://schemas.microsoft.com/office/drawing/2014/main" id="{7C1E3349-1F21-4B12-A54A-FA3AD8D3B2FC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776;p48">
                <a:extLst>
                  <a:ext uri="{FF2B5EF4-FFF2-40B4-BE49-F238E27FC236}">
                    <a16:creationId xmlns:a16="http://schemas.microsoft.com/office/drawing/2014/main" id="{44377592-4EF8-4B1E-AA0F-C18B0010D3E8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AA13B94-845A-D419-4757-3370D99E0233}"/>
              </a:ext>
            </a:extLst>
          </p:cNvPr>
          <p:cNvSpPr txBox="1"/>
          <p:nvPr/>
        </p:nvSpPr>
        <p:spPr>
          <a:xfrm>
            <a:off x="1136366" y="1578819"/>
            <a:ext cx="3073268" cy="3158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In-camera feature to be added in SKU code where bar code can be get through by scanning. 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Which ever product is added by any shopper , it will be reflected on </a:t>
            </a:r>
            <a:r>
              <a:rPr lang="en-US" dirty="0" err="1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maaldo’s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main product database. 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Alert quantity should be as mentioned in the previous slide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521487-6457-A32E-275D-F4F2845927D7}"/>
              </a:ext>
            </a:extLst>
          </p:cNvPr>
          <p:cNvSpPr txBox="1"/>
          <p:nvPr/>
        </p:nvSpPr>
        <p:spPr>
          <a:xfrm>
            <a:off x="1359113" y="1102025"/>
            <a:ext cx="2287510" cy="47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Action Points</a:t>
            </a:r>
            <a:endParaRPr lang="en-PK" sz="2400" b="1" dirty="0">
              <a:solidFill>
                <a:schemeClr val="tx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08AFE98-EEED-416F-B4B9-291AD08DA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193" y="211504"/>
            <a:ext cx="2135693" cy="4745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6AF880-7DBB-398E-01F0-22365D9F822A}"/>
              </a:ext>
            </a:extLst>
          </p:cNvPr>
          <p:cNvSpPr/>
          <p:nvPr/>
        </p:nvSpPr>
        <p:spPr>
          <a:xfrm>
            <a:off x="4809067" y="2498225"/>
            <a:ext cx="2540000" cy="5460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910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3" name="Picture 7"/>
          <p:cNvPicPr>
            <a:picLocks noChangeAspect="1"/>
          </p:cNvPicPr>
          <p:nvPr/>
        </p:nvPicPr>
        <p:blipFill>
          <a:blip r:embed="rId3"/>
          <a:srcRect t="356" b="356"/>
          <a:stretch>
            <a:fillRect/>
          </a:stretch>
        </p:blipFill>
        <p:spPr>
          <a:xfrm>
            <a:off x="8011391" y="71320"/>
            <a:ext cx="1108582" cy="361389"/>
          </a:xfrm>
          <a:prstGeom prst="rect">
            <a:avLst/>
          </a:prstGeom>
        </p:spPr>
      </p:pic>
      <p:grpSp>
        <p:nvGrpSpPr>
          <p:cNvPr id="10" name="Google Shape;1761;p48">
            <a:extLst>
              <a:ext uri="{FF2B5EF4-FFF2-40B4-BE49-F238E27FC236}">
                <a16:creationId xmlns:a16="http://schemas.microsoft.com/office/drawing/2014/main" id="{516078A2-9091-40C4-ABB4-949045EA0184}"/>
              </a:ext>
            </a:extLst>
          </p:cNvPr>
          <p:cNvGrpSpPr/>
          <p:nvPr/>
        </p:nvGrpSpPr>
        <p:grpSpPr>
          <a:xfrm>
            <a:off x="446987" y="578594"/>
            <a:ext cx="357031" cy="425287"/>
            <a:chOff x="7638277" y="937343"/>
            <a:chExt cx="744273" cy="793950"/>
          </a:xfrm>
        </p:grpSpPr>
        <p:sp>
          <p:nvSpPr>
            <p:cNvPr id="11" name="Google Shape;1762;p48">
              <a:extLst>
                <a:ext uri="{FF2B5EF4-FFF2-40B4-BE49-F238E27FC236}">
                  <a16:creationId xmlns:a16="http://schemas.microsoft.com/office/drawing/2014/main" id="{CED4EE8F-5911-44ED-900B-4DBE6F998538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63;p48">
              <a:extLst>
                <a:ext uri="{FF2B5EF4-FFF2-40B4-BE49-F238E27FC236}">
                  <a16:creationId xmlns:a16="http://schemas.microsoft.com/office/drawing/2014/main" id="{1B6FE0DB-9915-4528-BF77-B90DD49CF3FA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64;p48">
              <a:extLst>
                <a:ext uri="{FF2B5EF4-FFF2-40B4-BE49-F238E27FC236}">
                  <a16:creationId xmlns:a16="http://schemas.microsoft.com/office/drawing/2014/main" id="{E4E971A9-7895-4452-98C5-629814CD0B89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765;p48">
              <a:extLst>
                <a:ext uri="{FF2B5EF4-FFF2-40B4-BE49-F238E27FC236}">
                  <a16:creationId xmlns:a16="http://schemas.microsoft.com/office/drawing/2014/main" id="{66498BBE-D22E-4022-BA67-FBEA6904953C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oogle Shape;1766;p48">
              <a:extLst>
                <a:ext uri="{FF2B5EF4-FFF2-40B4-BE49-F238E27FC236}">
                  <a16:creationId xmlns:a16="http://schemas.microsoft.com/office/drawing/2014/main" id="{99BBD343-ABE2-46EF-86CD-10796646F927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8" name="Google Shape;1767;p48">
                <a:extLst>
                  <a:ext uri="{FF2B5EF4-FFF2-40B4-BE49-F238E27FC236}">
                    <a16:creationId xmlns:a16="http://schemas.microsoft.com/office/drawing/2014/main" id="{2401778F-E2E2-4383-8D7D-E266A31CE18D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768;p48">
                <a:extLst>
                  <a:ext uri="{FF2B5EF4-FFF2-40B4-BE49-F238E27FC236}">
                    <a16:creationId xmlns:a16="http://schemas.microsoft.com/office/drawing/2014/main" id="{8AED5275-057F-4BE9-90C3-3D80DCBEBE7A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769;p48">
                <a:extLst>
                  <a:ext uri="{FF2B5EF4-FFF2-40B4-BE49-F238E27FC236}">
                    <a16:creationId xmlns:a16="http://schemas.microsoft.com/office/drawing/2014/main" id="{0B6D9550-5213-4C68-906E-73F5370B2E6B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770;p48">
                <a:extLst>
                  <a:ext uri="{FF2B5EF4-FFF2-40B4-BE49-F238E27FC236}">
                    <a16:creationId xmlns:a16="http://schemas.microsoft.com/office/drawing/2014/main" id="{73A93F33-07D1-4194-834D-194E81AF827B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771;p48">
                <a:extLst>
                  <a:ext uri="{FF2B5EF4-FFF2-40B4-BE49-F238E27FC236}">
                    <a16:creationId xmlns:a16="http://schemas.microsoft.com/office/drawing/2014/main" id="{12CB3B03-6AF0-46C0-BB63-A63D626AF4B3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772;p48">
                <a:extLst>
                  <a:ext uri="{FF2B5EF4-FFF2-40B4-BE49-F238E27FC236}">
                    <a16:creationId xmlns:a16="http://schemas.microsoft.com/office/drawing/2014/main" id="{377E2A70-09E2-4F74-87EA-544DAEDA7655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773;p48">
                <a:extLst>
                  <a:ext uri="{FF2B5EF4-FFF2-40B4-BE49-F238E27FC236}">
                    <a16:creationId xmlns:a16="http://schemas.microsoft.com/office/drawing/2014/main" id="{04F86190-4486-4194-B64F-FEEC060DC730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774;p48">
                <a:extLst>
                  <a:ext uri="{FF2B5EF4-FFF2-40B4-BE49-F238E27FC236}">
                    <a16:creationId xmlns:a16="http://schemas.microsoft.com/office/drawing/2014/main" id="{A3F6065C-1D18-4723-89CC-D1EBE82E37E2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775;p48">
                <a:extLst>
                  <a:ext uri="{FF2B5EF4-FFF2-40B4-BE49-F238E27FC236}">
                    <a16:creationId xmlns:a16="http://schemas.microsoft.com/office/drawing/2014/main" id="{7C1E3349-1F21-4B12-A54A-FA3AD8D3B2FC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776;p48">
                <a:extLst>
                  <a:ext uri="{FF2B5EF4-FFF2-40B4-BE49-F238E27FC236}">
                    <a16:creationId xmlns:a16="http://schemas.microsoft.com/office/drawing/2014/main" id="{44377592-4EF8-4B1E-AA0F-C18B0010D3E8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AA13B94-845A-D419-4757-3370D99E0233}"/>
              </a:ext>
            </a:extLst>
          </p:cNvPr>
          <p:cNvSpPr txBox="1"/>
          <p:nvPr/>
        </p:nvSpPr>
        <p:spPr>
          <a:xfrm>
            <a:off x="1136366" y="1578819"/>
            <a:ext cx="3073268" cy="2159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 both add income and add expanse there should be a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category head. 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and shopper can add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category head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by pop-up and he can see the report category head wise as well. Similar it will be added in the dashboard as well. </a:t>
            </a:r>
            <a:endParaRPr lang="en-US" b="1" dirty="0">
              <a:solidFill>
                <a:schemeClr val="tx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521487-6457-A32E-275D-F4F2845927D7}"/>
              </a:ext>
            </a:extLst>
          </p:cNvPr>
          <p:cNvSpPr txBox="1"/>
          <p:nvPr/>
        </p:nvSpPr>
        <p:spPr>
          <a:xfrm>
            <a:off x="1359113" y="1102025"/>
            <a:ext cx="2287510" cy="47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Action Points</a:t>
            </a:r>
            <a:endParaRPr lang="en-PK" sz="2400" b="1" dirty="0">
              <a:solidFill>
                <a:schemeClr val="tx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8F49A7D-B0B7-5AEB-BF4D-7F234E782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396" y="635853"/>
            <a:ext cx="2085433" cy="4108056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E808C75-72FB-D751-64C2-790042D39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536" y="624966"/>
            <a:ext cx="1850758" cy="411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5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3" name="Picture 7"/>
          <p:cNvPicPr>
            <a:picLocks noChangeAspect="1"/>
          </p:cNvPicPr>
          <p:nvPr/>
        </p:nvPicPr>
        <p:blipFill>
          <a:blip r:embed="rId3"/>
          <a:srcRect t="356" b="356"/>
          <a:stretch>
            <a:fillRect/>
          </a:stretch>
        </p:blipFill>
        <p:spPr>
          <a:xfrm>
            <a:off x="8011391" y="71320"/>
            <a:ext cx="1108582" cy="361389"/>
          </a:xfrm>
          <a:prstGeom prst="rect">
            <a:avLst/>
          </a:prstGeom>
        </p:spPr>
      </p:pic>
      <p:grpSp>
        <p:nvGrpSpPr>
          <p:cNvPr id="10" name="Google Shape;1761;p48">
            <a:extLst>
              <a:ext uri="{FF2B5EF4-FFF2-40B4-BE49-F238E27FC236}">
                <a16:creationId xmlns:a16="http://schemas.microsoft.com/office/drawing/2014/main" id="{516078A2-9091-40C4-ABB4-949045EA0184}"/>
              </a:ext>
            </a:extLst>
          </p:cNvPr>
          <p:cNvGrpSpPr/>
          <p:nvPr/>
        </p:nvGrpSpPr>
        <p:grpSpPr>
          <a:xfrm>
            <a:off x="446987" y="578594"/>
            <a:ext cx="357031" cy="425287"/>
            <a:chOff x="7638277" y="937343"/>
            <a:chExt cx="744273" cy="793950"/>
          </a:xfrm>
        </p:grpSpPr>
        <p:sp>
          <p:nvSpPr>
            <p:cNvPr id="11" name="Google Shape;1762;p48">
              <a:extLst>
                <a:ext uri="{FF2B5EF4-FFF2-40B4-BE49-F238E27FC236}">
                  <a16:creationId xmlns:a16="http://schemas.microsoft.com/office/drawing/2014/main" id="{CED4EE8F-5911-44ED-900B-4DBE6F998538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63;p48">
              <a:extLst>
                <a:ext uri="{FF2B5EF4-FFF2-40B4-BE49-F238E27FC236}">
                  <a16:creationId xmlns:a16="http://schemas.microsoft.com/office/drawing/2014/main" id="{1B6FE0DB-9915-4528-BF77-B90DD49CF3FA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64;p48">
              <a:extLst>
                <a:ext uri="{FF2B5EF4-FFF2-40B4-BE49-F238E27FC236}">
                  <a16:creationId xmlns:a16="http://schemas.microsoft.com/office/drawing/2014/main" id="{E4E971A9-7895-4452-98C5-629814CD0B89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765;p48">
              <a:extLst>
                <a:ext uri="{FF2B5EF4-FFF2-40B4-BE49-F238E27FC236}">
                  <a16:creationId xmlns:a16="http://schemas.microsoft.com/office/drawing/2014/main" id="{66498BBE-D22E-4022-BA67-FBEA6904953C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oogle Shape;1766;p48">
              <a:extLst>
                <a:ext uri="{FF2B5EF4-FFF2-40B4-BE49-F238E27FC236}">
                  <a16:creationId xmlns:a16="http://schemas.microsoft.com/office/drawing/2014/main" id="{99BBD343-ABE2-46EF-86CD-10796646F927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8" name="Google Shape;1767;p48">
                <a:extLst>
                  <a:ext uri="{FF2B5EF4-FFF2-40B4-BE49-F238E27FC236}">
                    <a16:creationId xmlns:a16="http://schemas.microsoft.com/office/drawing/2014/main" id="{2401778F-E2E2-4383-8D7D-E266A31CE18D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768;p48">
                <a:extLst>
                  <a:ext uri="{FF2B5EF4-FFF2-40B4-BE49-F238E27FC236}">
                    <a16:creationId xmlns:a16="http://schemas.microsoft.com/office/drawing/2014/main" id="{8AED5275-057F-4BE9-90C3-3D80DCBEBE7A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769;p48">
                <a:extLst>
                  <a:ext uri="{FF2B5EF4-FFF2-40B4-BE49-F238E27FC236}">
                    <a16:creationId xmlns:a16="http://schemas.microsoft.com/office/drawing/2014/main" id="{0B6D9550-5213-4C68-906E-73F5370B2E6B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770;p48">
                <a:extLst>
                  <a:ext uri="{FF2B5EF4-FFF2-40B4-BE49-F238E27FC236}">
                    <a16:creationId xmlns:a16="http://schemas.microsoft.com/office/drawing/2014/main" id="{73A93F33-07D1-4194-834D-194E81AF827B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771;p48">
                <a:extLst>
                  <a:ext uri="{FF2B5EF4-FFF2-40B4-BE49-F238E27FC236}">
                    <a16:creationId xmlns:a16="http://schemas.microsoft.com/office/drawing/2014/main" id="{12CB3B03-6AF0-46C0-BB63-A63D626AF4B3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772;p48">
                <a:extLst>
                  <a:ext uri="{FF2B5EF4-FFF2-40B4-BE49-F238E27FC236}">
                    <a16:creationId xmlns:a16="http://schemas.microsoft.com/office/drawing/2014/main" id="{377E2A70-09E2-4F74-87EA-544DAEDA7655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773;p48">
                <a:extLst>
                  <a:ext uri="{FF2B5EF4-FFF2-40B4-BE49-F238E27FC236}">
                    <a16:creationId xmlns:a16="http://schemas.microsoft.com/office/drawing/2014/main" id="{04F86190-4486-4194-B64F-FEEC060DC730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774;p48">
                <a:extLst>
                  <a:ext uri="{FF2B5EF4-FFF2-40B4-BE49-F238E27FC236}">
                    <a16:creationId xmlns:a16="http://schemas.microsoft.com/office/drawing/2014/main" id="{A3F6065C-1D18-4723-89CC-D1EBE82E37E2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775;p48">
                <a:extLst>
                  <a:ext uri="{FF2B5EF4-FFF2-40B4-BE49-F238E27FC236}">
                    <a16:creationId xmlns:a16="http://schemas.microsoft.com/office/drawing/2014/main" id="{7C1E3349-1F21-4B12-A54A-FA3AD8D3B2FC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776;p48">
                <a:extLst>
                  <a:ext uri="{FF2B5EF4-FFF2-40B4-BE49-F238E27FC236}">
                    <a16:creationId xmlns:a16="http://schemas.microsoft.com/office/drawing/2014/main" id="{44377592-4EF8-4B1E-AA0F-C18B0010D3E8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D521487-6457-A32E-275D-F4F2845927D7}"/>
              </a:ext>
            </a:extLst>
          </p:cNvPr>
          <p:cNvSpPr txBox="1"/>
          <p:nvPr/>
        </p:nvSpPr>
        <p:spPr>
          <a:xfrm>
            <a:off x="2367166" y="2178822"/>
            <a:ext cx="4981900" cy="47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Module 2 : Purchase Module </a:t>
            </a:r>
            <a:endParaRPr lang="en-PK" sz="2400" b="1" dirty="0">
              <a:solidFill>
                <a:schemeClr val="tx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82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3" name="Picture 7"/>
          <p:cNvPicPr>
            <a:picLocks noChangeAspect="1"/>
          </p:cNvPicPr>
          <p:nvPr/>
        </p:nvPicPr>
        <p:blipFill>
          <a:blip r:embed="rId3"/>
          <a:srcRect t="356" b="356"/>
          <a:stretch>
            <a:fillRect/>
          </a:stretch>
        </p:blipFill>
        <p:spPr>
          <a:xfrm>
            <a:off x="8011391" y="71320"/>
            <a:ext cx="1108582" cy="361389"/>
          </a:xfrm>
          <a:prstGeom prst="rect">
            <a:avLst/>
          </a:prstGeom>
        </p:spPr>
      </p:pic>
      <p:grpSp>
        <p:nvGrpSpPr>
          <p:cNvPr id="10" name="Google Shape;1761;p48">
            <a:extLst>
              <a:ext uri="{FF2B5EF4-FFF2-40B4-BE49-F238E27FC236}">
                <a16:creationId xmlns:a16="http://schemas.microsoft.com/office/drawing/2014/main" id="{516078A2-9091-40C4-ABB4-949045EA0184}"/>
              </a:ext>
            </a:extLst>
          </p:cNvPr>
          <p:cNvGrpSpPr/>
          <p:nvPr/>
        </p:nvGrpSpPr>
        <p:grpSpPr>
          <a:xfrm>
            <a:off x="446987" y="578594"/>
            <a:ext cx="357031" cy="425287"/>
            <a:chOff x="7638277" y="937343"/>
            <a:chExt cx="744273" cy="793950"/>
          </a:xfrm>
        </p:grpSpPr>
        <p:sp>
          <p:nvSpPr>
            <p:cNvPr id="11" name="Google Shape;1762;p48">
              <a:extLst>
                <a:ext uri="{FF2B5EF4-FFF2-40B4-BE49-F238E27FC236}">
                  <a16:creationId xmlns:a16="http://schemas.microsoft.com/office/drawing/2014/main" id="{CED4EE8F-5911-44ED-900B-4DBE6F998538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63;p48">
              <a:extLst>
                <a:ext uri="{FF2B5EF4-FFF2-40B4-BE49-F238E27FC236}">
                  <a16:creationId xmlns:a16="http://schemas.microsoft.com/office/drawing/2014/main" id="{1B6FE0DB-9915-4528-BF77-B90DD49CF3FA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64;p48">
              <a:extLst>
                <a:ext uri="{FF2B5EF4-FFF2-40B4-BE49-F238E27FC236}">
                  <a16:creationId xmlns:a16="http://schemas.microsoft.com/office/drawing/2014/main" id="{E4E971A9-7895-4452-98C5-629814CD0B89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765;p48">
              <a:extLst>
                <a:ext uri="{FF2B5EF4-FFF2-40B4-BE49-F238E27FC236}">
                  <a16:creationId xmlns:a16="http://schemas.microsoft.com/office/drawing/2014/main" id="{66498BBE-D22E-4022-BA67-FBEA6904953C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oogle Shape;1766;p48">
              <a:extLst>
                <a:ext uri="{FF2B5EF4-FFF2-40B4-BE49-F238E27FC236}">
                  <a16:creationId xmlns:a16="http://schemas.microsoft.com/office/drawing/2014/main" id="{99BBD343-ABE2-46EF-86CD-10796646F927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8" name="Google Shape;1767;p48">
                <a:extLst>
                  <a:ext uri="{FF2B5EF4-FFF2-40B4-BE49-F238E27FC236}">
                    <a16:creationId xmlns:a16="http://schemas.microsoft.com/office/drawing/2014/main" id="{2401778F-E2E2-4383-8D7D-E266A31CE18D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768;p48">
                <a:extLst>
                  <a:ext uri="{FF2B5EF4-FFF2-40B4-BE49-F238E27FC236}">
                    <a16:creationId xmlns:a16="http://schemas.microsoft.com/office/drawing/2014/main" id="{8AED5275-057F-4BE9-90C3-3D80DCBEBE7A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769;p48">
                <a:extLst>
                  <a:ext uri="{FF2B5EF4-FFF2-40B4-BE49-F238E27FC236}">
                    <a16:creationId xmlns:a16="http://schemas.microsoft.com/office/drawing/2014/main" id="{0B6D9550-5213-4C68-906E-73F5370B2E6B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770;p48">
                <a:extLst>
                  <a:ext uri="{FF2B5EF4-FFF2-40B4-BE49-F238E27FC236}">
                    <a16:creationId xmlns:a16="http://schemas.microsoft.com/office/drawing/2014/main" id="{73A93F33-07D1-4194-834D-194E81AF827B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771;p48">
                <a:extLst>
                  <a:ext uri="{FF2B5EF4-FFF2-40B4-BE49-F238E27FC236}">
                    <a16:creationId xmlns:a16="http://schemas.microsoft.com/office/drawing/2014/main" id="{12CB3B03-6AF0-46C0-BB63-A63D626AF4B3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772;p48">
                <a:extLst>
                  <a:ext uri="{FF2B5EF4-FFF2-40B4-BE49-F238E27FC236}">
                    <a16:creationId xmlns:a16="http://schemas.microsoft.com/office/drawing/2014/main" id="{377E2A70-09E2-4F74-87EA-544DAEDA7655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773;p48">
                <a:extLst>
                  <a:ext uri="{FF2B5EF4-FFF2-40B4-BE49-F238E27FC236}">
                    <a16:creationId xmlns:a16="http://schemas.microsoft.com/office/drawing/2014/main" id="{04F86190-4486-4194-B64F-FEEC060DC730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774;p48">
                <a:extLst>
                  <a:ext uri="{FF2B5EF4-FFF2-40B4-BE49-F238E27FC236}">
                    <a16:creationId xmlns:a16="http://schemas.microsoft.com/office/drawing/2014/main" id="{A3F6065C-1D18-4723-89CC-D1EBE82E37E2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775;p48">
                <a:extLst>
                  <a:ext uri="{FF2B5EF4-FFF2-40B4-BE49-F238E27FC236}">
                    <a16:creationId xmlns:a16="http://schemas.microsoft.com/office/drawing/2014/main" id="{7C1E3349-1F21-4B12-A54A-FA3AD8D3B2FC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776;p48">
                <a:extLst>
                  <a:ext uri="{FF2B5EF4-FFF2-40B4-BE49-F238E27FC236}">
                    <a16:creationId xmlns:a16="http://schemas.microsoft.com/office/drawing/2014/main" id="{44377592-4EF8-4B1E-AA0F-C18B0010D3E8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AA13B94-845A-D419-4757-3370D99E0233}"/>
              </a:ext>
            </a:extLst>
          </p:cNvPr>
          <p:cNvSpPr txBox="1"/>
          <p:nvPr/>
        </p:nvSpPr>
        <p:spPr>
          <a:xfrm>
            <a:off x="-47846" y="1952178"/>
            <a:ext cx="4337624" cy="1340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Purchase Module to be added which should be linked with Products when inbounding it 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It will be linked with supplier field already present. </a:t>
            </a:r>
            <a:endParaRPr lang="en-PK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521487-6457-A32E-275D-F4F2845927D7}"/>
              </a:ext>
            </a:extLst>
          </p:cNvPr>
          <p:cNvSpPr txBox="1"/>
          <p:nvPr/>
        </p:nvSpPr>
        <p:spPr>
          <a:xfrm>
            <a:off x="174901" y="1475384"/>
            <a:ext cx="2287510" cy="47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Action Points</a:t>
            </a:r>
            <a:endParaRPr lang="en-PK" sz="2400" b="1" dirty="0">
              <a:solidFill>
                <a:schemeClr val="tx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EE8C0D-7F95-D260-458C-018D39F37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123" y="432709"/>
            <a:ext cx="1985454" cy="441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2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3" name="Picture 7"/>
          <p:cNvPicPr>
            <a:picLocks noChangeAspect="1"/>
          </p:cNvPicPr>
          <p:nvPr/>
        </p:nvPicPr>
        <p:blipFill>
          <a:blip r:embed="rId3"/>
          <a:srcRect t="356" b="356"/>
          <a:stretch>
            <a:fillRect/>
          </a:stretch>
        </p:blipFill>
        <p:spPr>
          <a:xfrm>
            <a:off x="8011391" y="71320"/>
            <a:ext cx="1108582" cy="361389"/>
          </a:xfrm>
          <a:prstGeom prst="rect">
            <a:avLst/>
          </a:prstGeom>
        </p:spPr>
      </p:pic>
      <p:grpSp>
        <p:nvGrpSpPr>
          <p:cNvPr id="10" name="Google Shape;1761;p48">
            <a:extLst>
              <a:ext uri="{FF2B5EF4-FFF2-40B4-BE49-F238E27FC236}">
                <a16:creationId xmlns:a16="http://schemas.microsoft.com/office/drawing/2014/main" id="{516078A2-9091-40C4-ABB4-949045EA0184}"/>
              </a:ext>
            </a:extLst>
          </p:cNvPr>
          <p:cNvGrpSpPr/>
          <p:nvPr/>
        </p:nvGrpSpPr>
        <p:grpSpPr>
          <a:xfrm>
            <a:off x="446987" y="578594"/>
            <a:ext cx="357031" cy="425287"/>
            <a:chOff x="7638277" y="937343"/>
            <a:chExt cx="744273" cy="793950"/>
          </a:xfrm>
        </p:grpSpPr>
        <p:sp>
          <p:nvSpPr>
            <p:cNvPr id="11" name="Google Shape;1762;p48">
              <a:extLst>
                <a:ext uri="{FF2B5EF4-FFF2-40B4-BE49-F238E27FC236}">
                  <a16:creationId xmlns:a16="http://schemas.microsoft.com/office/drawing/2014/main" id="{CED4EE8F-5911-44ED-900B-4DBE6F998538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63;p48">
              <a:extLst>
                <a:ext uri="{FF2B5EF4-FFF2-40B4-BE49-F238E27FC236}">
                  <a16:creationId xmlns:a16="http://schemas.microsoft.com/office/drawing/2014/main" id="{1B6FE0DB-9915-4528-BF77-B90DD49CF3FA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64;p48">
              <a:extLst>
                <a:ext uri="{FF2B5EF4-FFF2-40B4-BE49-F238E27FC236}">
                  <a16:creationId xmlns:a16="http://schemas.microsoft.com/office/drawing/2014/main" id="{E4E971A9-7895-4452-98C5-629814CD0B89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765;p48">
              <a:extLst>
                <a:ext uri="{FF2B5EF4-FFF2-40B4-BE49-F238E27FC236}">
                  <a16:creationId xmlns:a16="http://schemas.microsoft.com/office/drawing/2014/main" id="{66498BBE-D22E-4022-BA67-FBEA6904953C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oogle Shape;1766;p48">
              <a:extLst>
                <a:ext uri="{FF2B5EF4-FFF2-40B4-BE49-F238E27FC236}">
                  <a16:creationId xmlns:a16="http://schemas.microsoft.com/office/drawing/2014/main" id="{99BBD343-ABE2-46EF-86CD-10796646F927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8" name="Google Shape;1767;p48">
                <a:extLst>
                  <a:ext uri="{FF2B5EF4-FFF2-40B4-BE49-F238E27FC236}">
                    <a16:creationId xmlns:a16="http://schemas.microsoft.com/office/drawing/2014/main" id="{2401778F-E2E2-4383-8D7D-E266A31CE18D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768;p48">
                <a:extLst>
                  <a:ext uri="{FF2B5EF4-FFF2-40B4-BE49-F238E27FC236}">
                    <a16:creationId xmlns:a16="http://schemas.microsoft.com/office/drawing/2014/main" id="{8AED5275-057F-4BE9-90C3-3D80DCBEBE7A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769;p48">
                <a:extLst>
                  <a:ext uri="{FF2B5EF4-FFF2-40B4-BE49-F238E27FC236}">
                    <a16:creationId xmlns:a16="http://schemas.microsoft.com/office/drawing/2014/main" id="{0B6D9550-5213-4C68-906E-73F5370B2E6B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770;p48">
                <a:extLst>
                  <a:ext uri="{FF2B5EF4-FFF2-40B4-BE49-F238E27FC236}">
                    <a16:creationId xmlns:a16="http://schemas.microsoft.com/office/drawing/2014/main" id="{73A93F33-07D1-4194-834D-194E81AF827B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771;p48">
                <a:extLst>
                  <a:ext uri="{FF2B5EF4-FFF2-40B4-BE49-F238E27FC236}">
                    <a16:creationId xmlns:a16="http://schemas.microsoft.com/office/drawing/2014/main" id="{12CB3B03-6AF0-46C0-BB63-A63D626AF4B3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772;p48">
                <a:extLst>
                  <a:ext uri="{FF2B5EF4-FFF2-40B4-BE49-F238E27FC236}">
                    <a16:creationId xmlns:a16="http://schemas.microsoft.com/office/drawing/2014/main" id="{377E2A70-09E2-4F74-87EA-544DAEDA7655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773;p48">
                <a:extLst>
                  <a:ext uri="{FF2B5EF4-FFF2-40B4-BE49-F238E27FC236}">
                    <a16:creationId xmlns:a16="http://schemas.microsoft.com/office/drawing/2014/main" id="{04F86190-4486-4194-B64F-FEEC060DC730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774;p48">
                <a:extLst>
                  <a:ext uri="{FF2B5EF4-FFF2-40B4-BE49-F238E27FC236}">
                    <a16:creationId xmlns:a16="http://schemas.microsoft.com/office/drawing/2014/main" id="{A3F6065C-1D18-4723-89CC-D1EBE82E37E2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775;p48">
                <a:extLst>
                  <a:ext uri="{FF2B5EF4-FFF2-40B4-BE49-F238E27FC236}">
                    <a16:creationId xmlns:a16="http://schemas.microsoft.com/office/drawing/2014/main" id="{7C1E3349-1F21-4B12-A54A-FA3AD8D3B2FC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776;p48">
                <a:extLst>
                  <a:ext uri="{FF2B5EF4-FFF2-40B4-BE49-F238E27FC236}">
                    <a16:creationId xmlns:a16="http://schemas.microsoft.com/office/drawing/2014/main" id="{44377592-4EF8-4B1E-AA0F-C18B0010D3E8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DB51D57-13B4-7A21-48A7-0B89A60DC9AD}"/>
              </a:ext>
            </a:extLst>
          </p:cNvPr>
          <p:cNvGrpSpPr/>
          <p:nvPr/>
        </p:nvGrpSpPr>
        <p:grpSpPr>
          <a:xfrm>
            <a:off x="272652" y="521335"/>
            <a:ext cx="8598695" cy="3986312"/>
            <a:chOff x="0" y="425461"/>
            <a:chExt cx="9144000" cy="4292578"/>
          </a:xfrm>
        </p:grpSpPr>
        <p:pic>
          <p:nvPicPr>
            <p:cNvPr id="4" name="Picture 3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ECD9599-559A-2BD0-7CBC-6F7D53B12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25461"/>
              <a:ext cx="9144000" cy="4292578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3C42285-DC82-69FF-9D65-91E800F1698D}"/>
                </a:ext>
              </a:extLst>
            </p:cNvPr>
            <p:cNvSpPr/>
            <p:nvPr/>
          </p:nvSpPr>
          <p:spPr>
            <a:xfrm>
              <a:off x="470977" y="2790411"/>
              <a:ext cx="1136214" cy="31608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B0A611-ED77-8D7C-3954-F0C0A18E7235}"/>
                </a:ext>
              </a:extLst>
            </p:cNvPr>
            <p:cNvSpPr/>
            <p:nvPr/>
          </p:nvSpPr>
          <p:spPr>
            <a:xfrm>
              <a:off x="2015291" y="2790411"/>
              <a:ext cx="597299" cy="31608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50B57E-6355-017E-8F67-019C181D26F4}"/>
                </a:ext>
              </a:extLst>
            </p:cNvPr>
            <p:cNvSpPr/>
            <p:nvPr/>
          </p:nvSpPr>
          <p:spPr>
            <a:xfrm>
              <a:off x="2660436" y="2790411"/>
              <a:ext cx="597299" cy="31608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F2478C-8184-3CE7-5DC6-2D0CFE8794E3}"/>
                </a:ext>
              </a:extLst>
            </p:cNvPr>
            <p:cNvSpPr/>
            <p:nvPr/>
          </p:nvSpPr>
          <p:spPr>
            <a:xfrm>
              <a:off x="3255426" y="2790411"/>
              <a:ext cx="597299" cy="31608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2814AE-EE4B-E4D7-0E52-CA1BD4EA2A96}"/>
                </a:ext>
              </a:extLst>
            </p:cNvPr>
            <p:cNvSpPr/>
            <p:nvPr/>
          </p:nvSpPr>
          <p:spPr>
            <a:xfrm>
              <a:off x="71289" y="1463714"/>
              <a:ext cx="3608889" cy="74901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53FF7B-FB4D-B42A-1CE6-57323D4F0D94}"/>
                </a:ext>
              </a:extLst>
            </p:cNvPr>
            <p:cNvSpPr/>
            <p:nvPr/>
          </p:nvSpPr>
          <p:spPr>
            <a:xfrm>
              <a:off x="4956945" y="2790411"/>
              <a:ext cx="597299" cy="31608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C6931FB-A322-A578-F51F-BAD9C401E2AE}"/>
                </a:ext>
              </a:extLst>
            </p:cNvPr>
            <p:cNvSpPr/>
            <p:nvPr/>
          </p:nvSpPr>
          <p:spPr>
            <a:xfrm>
              <a:off x="7571790" y="2790411"/>
              <a:ext cx="597299" cy="31608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8A21658-166A-4122-0D4A-470F3FA36EC0}"/>
                </a:ext>
              </a:extLst>
            </p:cNvPr>
            <p:cNvSpPr/>
            <p:nvPr/>
          </p:nvSpPr>
          <p:spPr>
            <a:xfrm>
              <a:off x="6677438" y="2790411"/>
              <a:ext cx="390943" cy="31608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48B668A-008C-CFAE-5C46-3B6BC88BCA6C}"/>
                </a:ext>
              </a:extLst>
            </p:cNvPr>
            <p:cNvSpPr/>
            <p:nvPr/>
          </p:nvSpPr>
          <p:spPr>
            <a:xfrm>
              <a:off x="8370958" y="2790411"/>
              <a:ext cx="597299" cy="31608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1BA8516-AD67-4670-734D-8B99DF6B1983}"/>
                </a:ext>
              </a:extLst>
            </p:cNvPr>
            <p:cNvSpPr txBox="1"/>
            <p:nvPr/>
          </p:nvSpPr>
          <p:spPr>
            <a:xfrm>
              <a:off x="4011574" y="1638166"/>
              <a:ext cx="1011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Brand:</a:t>
              </a:r>
              <a:endParaRPr lang="en-PK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708008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7306</TotalTime>
  <Words>551</Words>
  <Application>Microsoft Office PowerPoint</Application>
  <PresentationFormat>On-screen Show (16:9)</PresentationFormat>
  <Paragraphs>57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Barlow</vt:lpstr>
      <vt:lpstr>Arimo</vt:lpstr>
      <vt:lpstr>Barlow Light</vt:lpstr>
      <vt:lpstr>Arial</vt:lpstr>
      <vt:lpstr>Calibri</vt:lpstr>
      <vt:lpstr>Poppins</vt:lpstr>
      <vt:lpstr>Raleway</vt:lpstr>
      <vt:lpstr>Raleway Bold</vt:lpstr>
      <vt:lpstr>Minola template</vt:lpstr>
      <vt:lpstr>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Talk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Mahmood</dc:creator>
  <cp:lastModifiedBy>Noman Chandna</cp:lastModifiedBy>
  <cp:revision>92</cp:revision>
  <dcterms:modified xsi:type="dcterms:W3CDTF">2023-03-25T11:09:42Z</dcterms:modified>
</cp:coreProperties>
</file>