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A607B-F75B-4EE7-BE3A-005C6AE361A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11D28F3-09AC-41A2-A55E-65426ED4D419}">
      <dgm:prSet/>
      <dgm:spPr/>
      <dgm:t>
        <a:bodyPr/>
        <a:lstStyle/>
        <a:p>
          <a:r>
            <a:rPr lang="en-US"/>
            <a:t>PYTHON</a:t>
          </a:r>
        </a:p>
      </dgm:t>
    </dgm:pt>
    <dgm:pt modelId="{95D27747-1EF9-47F6-A582-F70908221CC8}" type="parTrans" cxnId="{4BA0A6E2-DC29-4D80-90B2-97558188CE00}">
      <dgm:prSet/>
      <dgm:spPr/>
      <dgm:t>
        <a:bodyPr/>
        <a:lstStyle/>
        <a:p>
          <a:endParaRPr lang="en-US"/>
        </a:p>
      </dgm:t>
    </dgm:pt>
    <dgm:pt modelId="{DB8E3224-600C-4C9E-B5FE-C55AE8D7A46A}" type="sibTrans" cxnId="{4BA0A6E2-DC29-4D80-90B2-97558188CE00}">
      <dgm:prSet/>
      <dgm:spPr/>
      <dgm:t>
        <a:bodyPr/>
        <a:lstStyle/>
        <a:p>
          <a:endParaRPr lang="en-US"/>
        </a:p>
      </dgm:t>
    </dgm:pt>
    <dgm:pt modelId="{9ED339CD-8F8A-404A-9AC6-C0422A2A02AE}">
      <dgm:prSet/>
      <dgm:spPr/>
      <dgm:t>
        <a:bodyPr/>
        <a:lstStyle/>
        <a:p>
          <a:r>
            <a:rPr lang="en-US"/>
            <a:t>HTML</a:t>
          </a:r>
        </a:p>
      </dgm:t>
    </dgm:pt>
    <dgm:pt modelId="{AF39C5FD-4A90-45F9-8AC2-F26DEAF04BD3}" type="parTrans" cxnId="{CE4CF952-E8CD-4320-B6D3-1CDCB5F387F9}">
      <dgm:prSet/>
      <dgm:spPr/>
      <dgm:t>
        <a:bodyPr/>
        <a:lstStyle/>
        <a:p>
          <a:endParaRPr lang="en-US"/>
        </a:p>
      </dgm:t>
    </dgm:pt>
    <dgm:pt modelId="{427FBEE0-4EF2-44E9-8508-9B3D20EBA692}" type="sibTrans" cxnId="{CE4CF952-E8CD-4320-B6D3-1CDCB5F387F9}">
      <dgm:prSet/>
      <dgm:spPr/>
      <dgm:t>
        <a:bodyPr/>
        <a:lstStyle/>
        <a:p>
          <a:endParaRPr lang="en-US"/>
        </a:p>
      </dgm:t>
    </dgm:pt>
    <dgm:pt modelId="{9F7BF75B-2F57-4A15-946A-99ABAEE451EF}">
      <dgm:prSet/>
      <dgm:spPr/>
      <dgm:t>
        <a:bodyPr/>
        <a:lstStyle/>
        <a:p>
          <a:r>
            <a:rPr lang="en-US"/>
            <a:t>CSS</a:t>
          </a:r>
        </a:p>
      </dgm:t>
    </dgm:pt>
    <dgm:pt modelId="{361165C9-007F-480D-856C-5B1C0FE13CFE}" type="parTrans" cxnId="{CB206706-A490-4CCA-A733-A258CD21F1E8}">
      <dgm:prSet/>
      <dgm:spPr/>
      <dgm:t>
        <a:bodyPr/>
        <a:lstStyle/>
        <a:p>
          <a:endParaRPr lang="en-US"/>
        </a:p>
      </dgm:t>
    </dgm:pt>
    <dgm:pt modelId="{A5BD82AD-914F-43D5-A5B4-AEA395BE930F}" type="sibTrans" cxnId="{CB206706-A490-4CCA-A733-A258CD21F1E8}">
      <dgm:prSet/>
      <dgm:spPr/>
      <dgm:t>
        <a:bodyPr/>
        <a:lstStyle/>
        <a:p>
          <a:endParaRPr lang="en-US"/>
        </a:p>
      </dgm:t>
    </dgm:pt>
    <dgm:pt modelId="{D227688F-79C2-4C10-AC66-CCC2E888C33B}">
      <dgm:prSet/>
      <dgm:spPr/>
      <dgm:t>
        <a:bodyPr/>
        <a:lstStyle/>
        <a:p>
          <a:r>
            <a:rPr lang="en-US"/>
            <a:t>JAVASCRIPT</a:t>
          </a:r>
        </a:p>
      </dgm:t>
    </dgm:pt>
    <dgm:pt modelId="{09AA2E4E-B023-421D-873C-13D9646F0756}" type="parTrans" cxnId="{9A3397BA-5BA6-4A2B-9D65-929D9684A93F}">
      <dgm:prSet/>
      <dgm:spPr/>
      <dgm:t>
        <a:bodyPr/>
        <a:lstStyle/>
        <a:p>
          <a:endParaRPr lang="en-US"/>
        </a:p>
      </dgm:t>
    </dgm:pt>
    <dgm:pt modelId="{A239C0A1-3209-406C-889F-5A4758ABAACF}" type="sibTrans" cxnId="{9A3397BA-5BA6-4A2B-9D65-929D9684A93F}">
      <dgm:prSet/>
      <dgm:spPr/>
      <dgm:t>
        <a:bodyPr/>
        <a:lstStyle/>
        <a:p>
          <a:endParaRPr lang="en-US"/>
        </a:p>
      </dgm:t>
    </dgm:pt>
    <dgm:pt modelId="{8E09EE97-C0F8-4A3E-AE38-70201CE49EE6}" type="pres">
      <dgm:prSet presAssocID="{2EBA607B-F75B-4EE7-BE3A-005C6AE361A5}" presName="linear" presStyleCnt="0">
        <dgm:presLayoutVars>
          <dgm:animLvl val="lvl"/>
          <dgm:resizeHandles val="exact"/>
        </dgm:presLayoutVars>
      </dgm:prSet>
      <dgm:spPr/>
    </dgm:pt>
    <dgm:pt modelId="{1E5E4316-F1ED-496A-AB98-2C8B4706B938}" type="pres">
      <dgm:prSet presAssocID="{811D28F3-09AC-41A2-A55E-65426ED4D419}" presName="parentText" presStyleLbl="node1" presStyleIdx="0" presStyleCnt="4">
        <dgm:presLayoutVars>
          <dgm:chMax val="0"/>
          <dgm:bulletEnabled val="1"/>
        </dgm:presLayoutVars>
      </dgm:prSet>
      <dgm:spPr/>
    </dgm:pt>
    <dgm:pt modelId="{6A72F277-2B8D-4505-ACED-39F1D2E7B0E5}" type="pres">
      <dgm:prSet presAssocID="{DB8E3224-600C-4C9E-B5FE-C55AE8D7A46A}" presName="spacer" presStyleCnt="0"/>
      <dgm:spPr/>
    </dgm:pt>
    <dgm:pt modelId="{87014936-B6B5-4CCB-8D76-06A4627D8276}" type="pres">
      <dgm:prSet presAssocID="{9ED339CD-8F8A-404A-9AC6-C0422A2A02AE}" presName="parentText" presStyleLbl="node1" presStyleIdx="1" presStyleCnt="4">
        <dgm:presLayoutVars>
          <dgm:chMax val="0"/>
          <dgm:bulletEnabled val="1"/>
        </dgm:presLayoutVars>
      </dgm:prSet>
      <dgm:spPr/>
    </dgm:pt>
    <dgm:pt modelId="{0881A34A-071B-45A0-A548-CAE77484DA32}" type="pres">
      <dgm:prSet presAssocID="{427FBEE0-4EF2-44E9-8508-9B3D20EBA692}" presName="spacer" presStyleCnt="0"/>
      <dgm:spPr/>
    </dgm:pt>
    <dgm:pt modelId="{0B1DCE4D-05C1-42ED-B497-E05ED1874663}" type="pres">
      <dgm:prSet presAssocID="{9F7BF75B-2F57-4A15-946A-99ABAEE451EF}" presName="parentText" presStyleLbl="node1" presStyleIdx="2" presStyleCnt="4">
        <dgm:presLayoutVars>
          <dgm:chMax val="0"/>
          <dgm:bulletEnabled val="1"/>
        </dgm:presLayoutVars>
      </dgm:prSet>
      <dgm:spPr/>
    </dgm:pt>
    <dgm:pt modelId="{61A3D826-79FC-45DB-A5FF-F4E4E4F51FBC}" type="pres">
      <dgm:prSet presAssocID="{A5BD82AD-914F-43D5-A5B4-AEA395BE930F}" presName="spacer" presStyleCnt="0"/>
      <dgm:spPr/>
    </dgm:pt>
    <dgm:pt modelId="{8CC68F28-5054-400E-9E93-D9D95B216334}" type="pres">
      <dgm:prSet presAssocID="{D227688F-79C2-4C10-AC66-CCC2E888C33B}" presName="parentText" presStyleLbl="node1" presStyleIdx="3" presStyleCnt="4">
        <dgm:presLayoutVars>
          <dgm:chMax val="0"/>
          <dgm:bulletEnabled val="1"/>
        </dgm:presLayoutVars>
      </dgm:prSet>
      <dgm:spPr/>
    </dgm:pt>
  </dgm:ptLst>
  <dgm:cxnLst>
    <dgm:cxn modelId="{CB206706-A490-4CCA-A733-A258CD21F1E8}" srcId="{2EBA607B-F75B-4EE7-BE3A-005C6AE361A5}" destId="{9F7BF75B-2F57-4A15-946A-99ABAEE451EF}" srcOrd="2" destOrd="0" parTransId="{361165C9-007F-480D-856C-5B1C0FE13CFE}" sibTransId="{A5BD82AD-914F-43D5-A5B4-AEA395BE930F}"/>
    <dgm:cxn modelId="{7CCE8536-6370-4254-8282-454CBB6E1CF0}" type="presOf" srcId="{D227688F-79C2-4C10-AC66-CCC2E888C33B}" destId="{8CC68F28-5054-400E-9E93-D9D95B216334}" srcOrd="0" destOrd="0" presId="urn:microsoft.com/office/officeart/2005/8/layout/vList2"/>
    <dgm:cxn modelId="{AD615F4B-B2A4-4757-8589-84ABC1950969}" type="presOf" srcId="{9ED339CD-8F8A-404A-9AC6-C0422A2A02AE}" destId="{87014936-B6B5-4CCB-8D76-06A4627D8276}" srcOrd="0" destOrd="0" presId="urn:microsoft.com/office/officeart/2005/8/layout/vList2"/>
    <dgm:cxn modelId="{CE4CF952-E8CD-4320-B6D3-1CDCB5F387F9}" srcId="{2EBA607B-F75B-4EE7-BE3A-005C6AE361A5}" destId="{9ED339CD-8F8A-404A-9AC6-C0422A2A02AE}" srcOrd="1" destOrd="0" parTransId="{AF39C5FD-4A90-45F9-8AC2-F26DEAF04BD3}" sibTransId="{427FBEE0-4EF2-44E9-8508-9B3D20EBA692}"/>
    <dgm:cxn modelId="{9A3397BA-5BA6-4A2B-9D65-929D9684A93F}" srcId="{2EBA607B-F75B-4EE7-BE3A-005C6AE361A5}" destId="{D227688F-79C2-4C10-AC66-CCC2E888C33B}" srcOrd="3" destOrd="0" parTransId="{09AA2E4E-B023-421D-873C-13D9646F0756}" sibTransId="{A239C0A1-3209-406C-889F-5A4758ABAACF}"/>
    <dgm:cxn modelId="{5E36D9C5-1AEE-4AA3-8703-4101FE554B98}" type="presOf" srcId="{811D28F3-09AC-41A2-A55E-65426ED4D419}" destId="{1E5E4316-F1ED-496A-AB98-2C8B4706B938}" srcOrd="0" destOrd="0" presId="urn:microsoft.com/office/officeart/2005/8/layout/vList2"/>
    <dgm:cxn modelId="{512AC0D2-3CDA-4454-A503-44DDEED3EDB0}" type="presOf" srcId="{9F7BF75B-2F57-4A15-946A-99ABAEE451EF}" destId="{0B1DCE4D-05C1-42ED-B497-E05ED1874663}" srcOrd="0" destOrd="0" presId="urn:microsoft.com/office/officeart/2005/8/layout/vList2"/>
    <dgm:cxn modelId="{4BA0A6E2-DC29-4D80-90B2-97558188CE00}" srcId="{2EBA607B-F75B-4EE7-BE3A-005C6AE361A5}" destId="{811D28F3-09AC-41A2-A55E-65426ED4D419}" srcOrd="0" destOrd="0" parTransId="{95D27747-1EF9-47F6-A582-F70908221CC8}" sibTransId="{DB8E3224-600C-4C9E-B5FE-C55AE8D7A46A}"/>
    <dgm:cxn modelId="{20F7A0E4-DFF7-47A2-9FE1-C5F7ECE752D6}" type="presOf" srcId="{2EBA607B-F75B-4EE7-BE3A-005C6AE361A5}" destId="{8E09EE97-C0F8-4A3E-AE38-70201CE49EE6}" srcOrd="0" destOrd="0" presId="urn:microsoft.com/office/officeart/2005/8/layout/vList2"/>
    <dgm:cxn modelId="{67CBE402-5AD0-417D-AE3B-95E25B847917}" type="presParOf" srcId="{8E09EE97-C0F8-4A3E-AE38-70201CE49EE6}" destId="{1E5E4316-F1ED-496A-AB98-2C8B4706B938}" srcOrd="0" destOrd="0" presId="urn:microsoft.com/office/officeart/2005/8/layout/vList2"/>
    <dgm:cxn modelId="{CBD3CF53-1A76-4B96-AE81-24C01A5B69E3}" type="presParOf" srcId="{8E09EE97-C0F8-4A3E-AE38-70201CE49EE6}" destId="{6A72F277-2B8D-4505-ACED-39F1D2E7B0E5}" srcOrd="1" destOrd="0" presId="urn:microsoft.com/office/officeart/2005/8/layout/vList2"/>
    <dgm:cxn modelId="{EE3732DE-9ACC-446F-8AC6-F5DC0997430D}" type="presParOf" srcId="{8E09EE97-C0F8-4A3E-AE38-70201CE49EE6}" destId="{87014936-B6B5-4CCB-8D76-06A4627D8276}" srcOrd="2" destOrd="0" presId="urn:microsoft.com/office/officeart/2005/8/layout/vList2"/>
    <dgm:cxn modelId="{A913F012-F7CC-4D16-B980-E9EF4DC83662}" type="presParOf" srcId="{8E09EE97-C0F8-4A3E-AE38-70201CE49EE6}" destId="{0881A34A-071B-45A0-A548-CAE77484DA32}" srcOrd="3" destOrd="0" presId="urn:microsoft.com/office/officeart/2005/8/layout/vList2"/>
    <dgm:cxn modelId="{8F8A6581-29E0-4211-9ECF-592E07C81867}" type="presParOf" srcId="{8E09EE97-C0F8-4A3E-AE38-70201CE49EE6}" destId="{0B1DCE4D-05C1-42ED-B497-E05ED1874663}" srcOrd="4" destOrd="0" presId="urn:microsoft.com/office/officeart/2005/8/layout/vList2"/>
    <dgm:cxn modelId="{2ABAB011-8542-43B2-A70F-AD9B91296B24}" type="presParOf" srcId="{8E09EE97-C0F8-4A3E-AE38-70201CE49EE6}" destId="{61A3D826-79FC-45DB-A5FF-F4E4E4F51FBC}" srcOrd="5" destOrd="0" presId="urn:microsoft.com/office/officeart/2005/8/layout/vList2"/>
    <dgm:cxn modelId="{8F7C7EDD-41C9-4583-8AA0-B737A8D9FC99}" type="presParOf" srcId="{8E09EE97-C0F8-4A3E-AE38-70201CE49EE6}" destId="{8CC68F28-5054-400E-9E93-D9D95B21633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E4316-F1ED-496A-AB98-2C8B4706B938}">
      <dsp:nvSpPr>
        <dsp:cNvPr id="0" name=""/>
        <dsp:cNvSpPr/>
      </dsp:nvSpPr>
      <dsp:spPr>
        <a:xfrm>
          <a:off x="0" y="33263"/>
          <a:ext cx="5257800" cy="12472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PYTHON</a:t>
          </a:r>
        </a:p>
      </dsp:txBody>
      <dsp:txXfrm>
        <a:off x="60884" y="94147"/>
        <a:ext cx="5136032" cy="1125452"/>
      </dsp:txXfrm>
    </dsp:sp>
    <dsp:sp modelId="{87014936-B6B5-4CCB-8D76-06A4627D8276}">
      <dsp:nvSpPr>
        <dsp:cNvPr id="0" name=""/>
        <dsp:cNvSpPr/>
      </dsp:nvSpPr>
      <dsp:spPr>
        <a:xfrm>
          <a:off x="0" y="1430243"/>
          <a:ext cx="5257800" cy="124722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HTML</a:t>
          </a:r>
        </a:p>
      </dsp:txBody>
      <dsp:txXfrm>
        <a:off x="60884" y="1491127"/>
        <a:ext cx="5136032" cy="1125452"/>
      </dsp:txXfrm>
    </dsp:sp>
    <dsp:sp modelId="{0B1DCE4D-05C1-42ED-B497-E05ED1874663}">
      <dsp:nvSpPr>
        <dsp:cNvPr id="0" name=""/>
        <dsp:cNvSpPr/>
      </dsp:nvSpPr>
      <dsp:spPr>
        <a:xfrm>
          <a:off x="0" y="2827223"/>
          <a:ext cx="5257800" cy="124722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CSS</a:t>
          </a:r>
        </a:p>
      </dsp:txBody>
      <dsp:txXfrm>
        <a:off x="60884" y="2888107"/>
        <a:ext cx="5136032" cy="1125452"/>
      </dsp:txXfrm>
    </dsp:sp>
    <dsp:sp modelId="{8CC68F28-5054-400E-9E93-D9D95B216334}">
      <dsp:nvSpPr>
        <dsp:cNvPr id="0" name=""/>
        <dsp:cNvSpPr/>
      </dsp:nvSpPr>
      <dsp:spPr>
        <a:xfrm>
          <a:off x="0" y="4224204"/>
          <a:ext cx="5257800" cy="12472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JAVASCRIPT</a:t>
          </a:r>
        </a:p>
      </dsp:txBody>
      <dsp:txXfrm>
        <a:off x="60884" y="4285088"/>
        <a:ext cx="5136032" cy="1125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80E5-1FA2-4B1E-A355-8C060026F8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F271C2-1FF9-4724-BA1B-F3A7F6BB8E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59C745-A219-4FF1-AA9C-38D0B2FB4A29}"/>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5" name="Footer Placeholder 4">
            <a:extLst>
              <a:ext uri="{FF2B5EF4-FFF2-40B4-BE49-F238E27FC236}">
                <a16:creationId xmlns:a16="http://schemas.microsoft.com/office/drawing/2014/main" id="{E22A36AD-60D1-409F-ACAE-C0D1B37E4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4CDF5-70CB-4CFD-B205-28D50F45CB87}"/>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39397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D968-6440-4A6B-919B-EA45F7A54B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40AB44-6AA9-4388-856A-D1EC1DD185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11FFB-339E-4E9B-AEFE-B7DFC599F3A6}"/>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5" name="Footer Placeholder 4">
            <a:extLst>
              <a:ext uri="{FF2B5EF4-FFF2-40B4-BE49-F238E27FC236}">
                <a16:creationId xmlns:a16="http://schemas.microsoft.com/office/drawing/2014/main" id="{790F9B2F-8F9B-4DE4-9509-3BE1E88FA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65157-719D-419C-94B4-CE91483EF7A7}"/>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30200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ECF82-6752-4B71-9733-AE5F8BEE18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0DBF4B-F521-4B50-9892-B31B4817DA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15135-7093-4C11-B7F4-6635328789D6}"/>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5" name="Footer Placeholder 4">
            <a:extLst>
              <a:ext uri="{FF2B5EF4-FFF2-40B4-BE49-F238E27FC236}">
                <a16:creationId xmlns:a16="http://schemas.microsoft.com/office/drawing/2014/main" id="{9618F108-B7BE-4F2B-A31E-331709B0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785BC-23CA-4B07-A0B2-6F293908595A}"/>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119776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5C48-4C69-4E7C-A1F2-4481D799D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80D9A-B9FD-4C1B-BE56-B85A217662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4DD87-C22A-4A12-8B23-78D0BBE2C41D}"/>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5" name="Footer Placeholder 4">
            <a:extLst>
              <a:ext uri="{FF2B5EF4-FFF2-40B4-BE49-F238E27FC236}">
                <a16:creationId xmlns:a16="http://schemas.microsoft.com/office/drawing/2014/main" id="{13020C00-1AEB-482D-B58D-472033C35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1DB2A-250B-464D-A40A-E0DB48B87568}"/>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82693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4468-4171-4A5A-931F-312C07AAB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C0FA13-3912-4009-80B3-0D807D007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EE92E-7DC3-4712-A3E6-43676567601F}"/>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5" name="Footer Placeholder 4">
            <a:extLst>
              <a:ext uri="{FF2B5EF4-FFF2-40B4-BE49-F238E27FC236}">
                <a16:creationId xmlns:a16="http://schemas.microsoft.com/office/drawing/2014/main" id="{AB0E3CE1-9EA1-4B03-A631-D57A6B1A6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778C4-2269-4C7B-A97E-CA2792FA09FB}"/>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294015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CB31-19E9-4351-A5C7-48658AE33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46BE6-8005-40B4-B43F-044B33AB48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C3AB67-444E-4926-B6D0-2F73A53F35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20E493-BC57-4330-8AFC-2ED32285CBC9}"/>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6" name="Footer Placeholder 5">
            <a:extLst>
              <a:ext uri="{FF2B5EF4-FFF2-40B4-BE49-F238E27FC236}">
                <a16:creationId xmlns:a16="http://schemas.microsoft.com/office/drawing/2014/main" id="{9CE0F084-C603-4AFC-A69F-EC3035246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9904B-505D-48AE-B7AB-AA2465A8912C}"/>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511006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ACDA-514D-4A90-A8D9-BD68101C61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F94EC9-65D6-46C1-9860-9AAF0A477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DA26A4-B2B9-46E3-AC27-D8DE9AF4E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5A616B-BAAE-48F4-A4C3-9F533FC03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00BA8F-45DC-4C46-9D90-BE62C6D7D0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8F8F87-1E44-4104-AA6F-A00F233F39DD}"/>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8" name="Footer Placeholder 7">
            <a:extLst>
              <a:ext uri="{FF2B5EF4-FFF2-40B4-BE49-F238E27FC236}">
                <a16:creationId xmlns:a16="http://schemas.microsoft.com/office/drawing/2014/main" id="{055EF932-65EB-4CD1-A4A8-747EB7B6ED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DBDF1-703D-4B9A-8870-0F00BB6CB3A0}"/>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66591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520D-750A-4648-9864-DD4A7AE6FB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750076-93C9-42E0-97F8-271F18CC0821}"/>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4" name="Footer Placeholder 3">
            <a:extLst>
              <a:ext uri="{FF2B5EF4-FFF2-40B4-BE49-F238E27FC236}">
                <a16:creationId xmlns:a16="http://schemas.microsoft.com/office/drawing/2014/main" id="{8D2EC13D-E47E-4086-98E6-0238CC8CC3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D9AD7E-6FD4-4EA0-8D19-B19F3AC3F6A3}"/>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274675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1C8FBF-BBAE-4912-ACEC-46513D33CF91}"/>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3" name="Footer Placeholder 2">
            <a:extLst>
              <a:ext uri="{FF2B5EF4-FFF2-40B4-BE49-F238E27FC236}">
                <a16:creationId xmlns:a16="http://schemas.microsoft.com/office/drawing/2014/main" id="{0DF9E344-AFD8-42D9-BDDB-EAF9BF05A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06AFB-3416-43E4-89F7-500D279EA903}"/>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212453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956F-8C31-471E-B720-956C4F0AB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C49BF6-D795-419F-982D-5A93522F4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24AC2C-5656-4AB9-A3C1-9B42F79DB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223C2-2041-4ABD-88F1-767727120D16}"/>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6" name="Footer Placeholder 5">
            <a:extLst>
              <a:ext uri="{FF2B5EF4-FFF2-40B4-BE49-F238E27FC236}">
                <a16:creationId xmlns:a16="http://schemas.microsoft.com/office/drawing/2014/main" id="{CC5ED804-24E8-4076-83BB-219F53A6D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C646A-F7AE-4C70-8A92-25A54A735045}"/>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721730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AEE8-8623-49AC-8A98-94B732214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2383D7-4578-423C-8F52-DC275D3EC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B78681-D82B-46BF-B0E6-7612EF2CA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33F2C-8D6A-400B-BEEB-F1A20EAA0C7C}"/>
              </a:ext>
            </a:extLst>
          </p:cNvPr>
          <p:cNvSpPr>
            <a:spLocks noGrp="1"/>
          </p:cNvSpPr>
          <p:nvPr>
            <p:ph type="dt" sz="half" idx="10"/>
          </p:nvPr>
        </p:nvSpPr>
        <p:spPr/>
        <p:txBody>
          <a:bodyPr/>
          <a:lstStyle/>
          <a:p>
            <a:fld id="{DA667791-7D8C-48B3-A65F-CFE741C4227E}" type="datetimeFigureOut">
              <a:rPr lang="en-US" smtClean="0"/>
              <a:t>10/15/2021</a:t>
            </a:fld>
            <a:endParaRPr lang="en-US"/>
          </a:p>
        </p:txBody>
      </p:sp>
      <p:sp>
        <p:nvSpPr>
          <p:cNvPr id="6" name="Footer Placeholder 5">
            <a:extLst>
              <a:ext uri="{FF2B5EF4-FFF2-40B4-BE49-F238E27FC236}">
                <a16:creationId xmlns:a16="http://schemas.microsoft.com/office/drawing/2014/main" id="{3034E363-75CF-4D6B-8C6D-A26871A16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DF1F9-423F-4D5E-B500-77CDC5813981}"/>
              </a:ext>
            </a:extLst>
          </p:cNvPr>
          <p:cNvSpPr>
            <a:spLocks noGrp="1"/>
          </p:cNvSpPr>
          <p:nvPr>
            <p:ph type="sldNum" sz="quarter" idx="12"/>
          </p:nvPr>
        </p:nvSpPr>
        <p:spPr/>
        <p:txBody>
          <a:bodyPr/>
          <a:lstStyle/>
          <a:p>
            <a:fld id="{06FF88F3-1986-4302-809D-1D86FBF588A6}" type="slidenum">
              <a:rPr lang="en-US" smtClean="0"/>
              <a:t>‹#›</a:t>
            </a:fld>
            <a:endParaRPr lang="en-US"/>
          </a:p>
        </p:txBody>
      </p:sp>
    </p:spTree>
    <p:extLst>
      <p:ext uri="{BB962C8B-B14F-4D97-AF65-F5344CB8AC3E}">
        <p14:creationId xmlns:p14="http://schemas.microsoft.com/office/powerpoint/2010/main" val="237647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D460D-3E07-4780-B47D-8E8E338296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75334D-4797-455B-9E89-699678568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94787-6507-4567-A696-B81767741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67791-7D8C-48B3-A65F-CFE741C4227E}" type="datetimeFigureOut">
              <a:rPr lang="en-US" smtClean="0"/>
              <a:t>10/15/2021</a:t>
            </a:fld>
            <a:endParaRPr lang="en-US"/>
          </a:p>
        </p:txBody>
      </p:sp>
      <p:sp>
        <p:nvSpPr>
          <p:cNvPr id="5" name="Footer Placeholder 4">
            <a:extLst>
              <a:ext uri="{FF2B5EF4-FFF2-40B4-BE49-F238E27FC236}">
                <a16:creationId xmlns:a16="http://schemas.microsoft.com/office/drawing/2014/main" id="{5BFD06D5-1F71-4CFF-8879-4AB51DA2F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2D1F19-B1A4-4C84-BDE7-35ABC3898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F88F3-1986-4302-809D-1D86FBF588A6}" type="slidenum">
              <a:rPr lang="en-US" smtClean="0"/>
              <a:t>‹#›</a:t>
            </a:fld>
            <a:endParaRPr lang="en-US"/>
          </a:p>
        </p:txBody>
      </p:sp>
    </p:spTree>
    <p:extLst>
      <p:ext uri="{BB962C8B-B14F-4D97-AF65-F5344CB8AC3E}">
        <p14:creationId xmlns:p14="http://schemas.microsoft.com/office/powerpoint/2010/main" val="804964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55AD33-F0AD-4E64-B761-A4DD7C744207}"/>
              </a:ext>
            </a:extLst>
          </p:cNvPr>
          <p:cNvSpPr>
            <a:spLocks noGrp="1"/>
          </p:cNvSpPr>
          <p:nvPr>
            <p:ph type="subTitle" idx="1"/>
          </p:nvPr>
        </p:nvSpPr>
        <p:spPr/>
        <p:txBody>
          <a:bodyPr/>
          <a:lstStyle/>
          <a:p>
            <a:endParaRPr lang="en-US"/>
          </a:p>
        </p:txBody>
      </p:sp>
      <p:pic>
        <p:nvPicPr>
          <p:cNvPr id="4" name="Picture 8">
            <a:extLst>
              <a:ext uri="{FF2B5EF4-FFF2-40B4-BE49-F238E27FC236}">
                <a16:creationId xmlns:a16="http://schemas.microsoft.com/office/drawing/2014/main" id="{D4EC8DCA-A14B-4620-8156-4B90245B96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 name="Picture 10">
            <a:extLst>
              <a:ext uri="{FF2B5EF4-FFF2-40B4-BE49-F238E27FC236}">
                <a16:creationId xmlns:a16="http://schemas.microsoft.com/office/drawing/2014/main" id="{9F9FFA43-2298-4493-8E75-525D6D685A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 name="Oval 12">
            <a:extLst>
              <a:ext uri="{FF2B5EF4-FFF2-40B4-BE49-F238E27FC236}">
                <a16:creationId xmlns:a16="http://schemas.microsoft.com/office/drawing/2014/main" id="{D7F20530-D765-4F5D-AC91-F9B03BD97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 name="Picture 14">
            <a:extLst>
              <a:ext uri="{FF2B5EF4-FFF2-40B4-BE49-F238E27FC236}">
                <a16:creationId xmlns:a16="http://schemas.microsoft.com/office/drawing/2014/main" id="{BEA307F7-9A2C-483D-B687-85600B2F07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 name="Picture 7">
            <a:extLst>
              <a:ext uri="{FF2B5EF4-FFF2-40B4-BE49-F238E27FC236}">
                <a16:creationId xmlns:a16="http://schemas.microsoft.com/office/drawing/2014/main" id="{E0F5D946-B2CC-49EE-B442-191A172EE0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 name="Rectangle 8">
            <a:extLst>
              <a:ext uri="{FF2B5EF4-FFF2-40B4-BE49-F238E27FC236}">
                <a16:creationId xmlns:a16="http://schemas.microsoft.com/office/drawing/2014/main" id="{1EE4DC95-0A06-4C75-8433-1889BCF28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Rectangle 20">
            <a:extLst>
              <a:ext uri="{FF2B5EF4-FFF2-40B4-BE49-F238E27FC236}">
                <a16:creationId xmlns:a16="http://schemas.microsoft.com/office/drawing/2014/main" id="{E8598B40-B3D9-4AC2-BAC2-1C8CFACA1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33B4C9D0-C8D1-4527-A77D-E02BD701D3D3}"/>
              </a:ext>
            </a:extLst>
          </p:cNvPr>
          <p:cNvSpPr txBox="1">
            <a:spLocks/>
          </p:cNvSpPr>
          <p:nvPr/>
        </p:nvSpPr>
        <p:spPr>
          <a:xfrm>
            <a:off x="648930" y="629266"/>
            <a:ext cx="5616217" cy="1622321"/>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200" dirty="0">
                <a:solidFill>
                  <a:srgbClr val="EBEBEB"/>
                </a:solidFill>
              </a:rPr>
              <a:t>Blockchain Based Election System</a:t>
            </a:r>
          </a:p>
        </p:txBody>
      </p:sp>
      <p:sp>
        <p:nvSpPr>
          <p:cNvPr id="12" name="Freeform 31">
            <a:extLst>
              <a:ext uri="{FF2B5EF4-FFF2-40B4-BE49-F238E27FC236}">
                <a16:creationId xmlns:a16="http://schemas.microsoft.com/office/drawing/2014/main" id="{EAF32425-F477-41C1-BF0A-77927818B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24">
            <a:extLst>
              <a:ext uri="{FF2B5EF4-FFF2-40B4-BE49-F238E27FC236}">
                <a16:creationId xmlns:a16="http://schemas.microsoft.com/office/drawing/2014/main" id="{8A92B783-1965-406D-81E4-117B6A6BD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C8F1F061-4C25-40BF-A3C1-0E92A5B62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025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823E-2E3B-4A4A-9E2F-F0D6D5066856}"/>
              </a:ext>
            </a:extLst>
          </p:cNvPr>
          <p:cNvSpPr>
            <a:spLocks noGrp="1"/>
          </p:cNvSpPr>
          <p:nvPr>
            <p:ph type="title"/>
          </p:nvPr>
        </p:nvSpPr>
        <p:spPr/>
        <p:txBody>
          <a:bodyPr/>
          <a:lstStyle/>
          <a:p>
            <a:r>
              <a:rPr lang="en-US" dirty="0"/>
              <a:t>(1) Home page</a:t>
            </a:r>
          </a:p>
        </p:txBody>
      </p:sp>
      <p:pic>
        <p:nvPicPr>
          <p:cNvPr id="5" name="Content Placeholder 4" descr="A picture containing text, person, indoor, person&#10;&#10;Description automatically generated">
            <a:extLst>
              <a:ext uri="{FF2B5EF4-FFF2-40B4-BE49-F238E27FC236}">
                <a16:creationId xmlns:a16="http://schemas.microsoft.com/office/drawing/2014/main" id="{603DD3D7-8DBF-4D9A-89DB-CD7A538DF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341" y="1825625"/>
            <a:ext cx="8873317" cy="4351338"/>
          </a:xfrm>
        </p:spPr>
      </p:pic>
    </p:spTree>
    <p:extLst>
      <p:ext uri="{BB962C8B-B14F-4D97-AF65-F5344CB8AC3E}">
        <p14:creationId xmlns:p14="http://schemas.microsoft.com/office/powerpoint/2010/main" val="413616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271D-234D-477C-AD43-D6DCFA8D778A}"/>
              </a:ext>
            </a:extLst>
          </p:cNvPr>
          <p:cNvSpPr>
            <a:spLocks noGrp="1"/>
          </p:cNvSpPr>
          <p:nvPr>
            <p:ph type="title"/>
          </p:nvPr>
        </p:nvSpPr>
        <p:spPr/>
        <p:txBody>
          <a:bodyPr/>
          <a:lstStyle/>
          <a:p>
            <a:r>
              <a:rPr lang="en-US" dirty="0"/>
              <a:t>(2) Results till now</a:t>
            </a:r>
          </a:p>
        </p:txBody>
      </p:sp>
      <p:pic>
        <p:nvPicPr>
          <p:cNvPr id="7" name="Content Placeholder 6">
            <a:extLst>
              <a:ext uri="{FF2B5EF4-FFF2-40B4-BE49-F238E27FC236}">
                <a16:creationId xmlns:a16="http://schemas.microsoft.com/office/drawing/2014/main" id="{08AD3712-B0D9-4E94-B3B1-5B8D79ECC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31743"/>
            <a:ext cx="10515600" cy="3139101"/>
          </a:xfrm>
        </p:spPr>
      </p:pic>
    </p:spTree>
    <p:extLst>
      <p:ext uri="{BB962C8B-B14F-4D97-AF65-F5344CB8AC3E}">
        <p14:creationId xmlns:p14="http://schemas.microsoft.com/office/powerpoint/2010/main" val="1810279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299C-BD86-4507-9E63-8F1859778AD2}"/>
              </a:ext>
            </a:extLst>
          </p:cNvPr>
          <p:cNvSpPr>
            <a:spLocks noGrp="1"/>
          </p:cNvSpPr>
          <p:nvPr>
            <p:ph type="title"/>
          </p:nvPr>
        </p:nvSpPr>
        <p:spPr/>
        <p:txBody>
          <a:bodyPr/>
          <a:lstStyle/>
          <a:p>
            <a:r>
              <a:rPr lang="en-US" dirty="0"/>
              <a:t>(3) Candidates</a:t>
            </a:r>
          </a:p>
        </p:txBody>
      </p:sp>
      <p:pic>
        <p:nvPicPr>
          <p:cNvPr id="13" name="Content Placeholder 12" descr="Graphical user interface&#10;&#10;Description automatically generated">
            <a:extLst>
              <a:ext uri="{FF2B5EF4-FFF2-40B4-BE49-F238E27FC236}">
                <a16:creationId xmlns:a16="http://schemas.microsoft.com/office/drawing/2014/main" id="{325916B0-6233-43DA-8AC8-C8E5C9EA1E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004" y="1825625"/>
            <a:ext cx="9291991" cy="4351338"/>
          </a:xfrm>
        </p:spPr>
      </p:pic>
    </p:spTree>
    <p:extLst>
      <p:ext uri="{BB962C8B-B14F-4D97-AF65-F5344CB8AC3E}">
        <p14:creationId xmlns:p14="http://schemas.microsoft.com/office/powerpoint/2010/main" val="328201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916C-0456-4AF2-A11E-514E369BF02C}"/>
              </a:ext>
            </a:extLst>
          </p:cNvPr>
          <p:cNvSpPr>
            <a:spLocks noGrp="1"/>
          </p:cNvSpPr>
          <p:nvPr>
            <p:ph type="title"/>
          </p:nvPr>
        </p:nvSpPr>
        <p:spPr/>
        <p:txBody>
          <a:bodyPr/>
          <a:lstStyle/>
          <a:p>
            <a:r>
              <a:rPr lang="en-US" dirty="0"/>
              <a:t>(4)Transactions</a:t>
            </a:r>
          </a:p>
        </p:txBody>
      </p:sp>
      <p:pic>
        <p:nvPicPr>
          <p:cNvPr id="9" name="Content Placeholder 8" descr="Graphical user interface, text, application, email&#10;&#10;Description automatically generated">
            <a:extLst>
              <a:ext uri="{FF2B5EF4-FFF2-40B4-BE49-F238E27FC236}">
                <a16:creationId xmlns:a16="http://schemas.microsoft.com/office/drawing/2014/main" id="{BF8A7D6D-CFFC-4A17-BE81-F16C333EF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270" y="1825625"/>
            <a:ext cx="4663459" cy="4351338"/>
          </a:xfrm>
        </p:spPr>
      </p:pic>
    </p:spTree>
    <p:extLst>
      <p:ext uri="{BB962C8B-B14F-4D97-AF65-F5344CB8AC3E}">
        <p14:creationId xmlns:p14="http://schemas.microsoft.com/office/powerpoint/2010/main" val="386403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9438-099D-4CF7-9416-4774DE993D27}"/>
              </a:ext>
            </a:extLst>
          </p:cNvPr>
          <p:cNvSpPr>
            <a:spLocks noGrp="1"/>
          </p:cNvSpPr>
          <p:nvPr>
            <p:ph type="title"/>
          </p:nvPr>
        </p:nvSpPr>
        <p:spPr/>
        <p:txBody>
          <a:bodyPr/>
          <a:lstStyle/>
          <a:p>
            <a:r>
              <a:rPr lang="en-US" dirty="0"/>
              <a:t>(5) Transaction details</a:t>
            </a:r>
          </a:p>
        </p:txBody>
      </p:sp>
      <p:pic>
        <p:nvPicPr>
          <p:cNvPr id="7" name="Content Placeholder 6">
            <a:extLst>
              <a:ext uri="{FF2B5EF4-FFF2-40B4-BE49-F238E27FC236}">
                <a16:creationId xmlns:a16="http://schemas.microsoft.com/office/drawing/2014/main" id="{284AAC1A-0371-4681-AF8D-F1EAD40DED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66" y="1532241"/>
            <a:ext cx="6106485" cy="4757264"/>
          </a:xfrm>
        </p:spPr>
      </p:pic>
    </p:spTree>
    <p:extLst>
      <p:ext uri="{BB962C8B-B14F-4D97-AF65-F5344CB8AC3E}">
        <p14:creationId xmlns:p14="http://schemas.microsoft.com/office/powerpoint/2010/main" val="47828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C0B4-D593-4B09-B861-B45E1B1FBE5D}"/>
              </a:ext>
            </a:extLst>
          </p:cNvPr>
          <p:cNvSpPr>
            <a:spLocks noGrp="1"/>
          </p:cNvSpPr>
          <p:nvPr>
            <p:ph type="title"/>
          </p:nvPr>
        </p:nvSpPr>
        <p:spPr/>
        <p:txBody>
          <a:bodyPr/>
          <a:lstStyle/>
          <a:p>
            <a:r>
              <a:rPr lang="en-US" b="1" dirty="0"/>
              <a:t>Literature Review &amp; Related Work</a:t>
            </a:r>
          </a:p>
        </p:txBody>
      </p:sp>
      <p:pic>
        <p:nvPicPr>
          <p:cNvPr id="5" name="Content Placeholder 4">
            <a:extLst>
              <a:ext uri="{FF2B5EF4-FFF2-40B4-BE49-F238E27FC236}">
                <a16:creationId xmlns:a16="http://schemas.microsoft.com/office/drawing/2014/main" id="{8575D27E-295F-4DAC-A8D8-E51038C349F1}"/>
              </a:ext>
            </a:extLst>
          </p:cNvPr>
          <p:cNvPicPr>
            <a:picLocks noGrp="1" noChangeAspect="1"/>
          </p:cNvPicPr>
          <p:nvPr>
            <p:ph idx="1"/>
          </p:nvPr>
        </p:nvPicPr>
        <p:blipFill>
          <a:blip r:embed="rId2"/>
          <a:stretch>
            <a:fillRect/>
          </a:stretch>
        </p:blipFill>
        <p:spPr>
          <a:xfrm>
            <a:off x="1716258" y="1567526"/>
            <a:ext cx="7618242" cy="4925349"/>
          </a:xfrm>
        </p:spPr>
      </p:pic>
    </p:spTree>
    <p:extLst>
      <p:ext uri="{BB962C8B-B14F-4D97-AF65-F5344CB8AC3E}">
        <p14:creationId xmlns:p14="http://schemas.microsoft.com/office/powerpoint/2010/main" val="134812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F188BCB-13CE-48EE-88DA-CA6D6729B73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3AC42421-AC83-4C07-A734-C9902FA5A165}"/>
              </a:ext>
            </a:extLst>
          </p:cNvPr>
          <p:cNvSpPr>
            <a:spLocks noGrp="1"/>
          </p:cNvSpPr>
          <p:nvPr>
            <p:ph idx="1"/>
          </p:nvPr>
        </p:nvSpPr>
        <p:spPr>
          <a:xfrm>
            <a:off x="1367624" y="2490436"/>
            <a:ext cx="9708995" cy="3567173"/>
          </a:xfrm>
        </p:spPr>
        <p:txBody>
          <a:bodyPr anchor="ctr">
            <a:normAutofit/>
          </a:bodyPr>
          <a:lstStyle/>
          <a:p>
            <a:r>
              <a:rPr lang="en-US" sz="2400" dirty="0"/>
              <a:t>A blockchain-based electronic voting system that enable secure and cost </a:t>
            </a:r>
            <a:r>
              <a:rPr lang="en-US" sz="2400" dirty="0" err="1"/>
              <a:t>effecient</a:t>
            </a:r>
            <a:r>
              <a:rPr lang="en-US" sz="2400" dirty="0"/>
              <a:t> election while guaranteeing voters privacy.</a:t>
            </a:r>
          </a:p>
          <a:p>
            <a:r>
              <a:rPr lang="en-US" sz="2400" dirty="0"/>
              <a:t>Electronic voting has been used in varying forms since 1970s with fundamental benefits over paper based systems such as increased efficiency and reduced errors. With the extraordinary growth in the use of blockchain technologies, a number of initiatives have been made to explore the feasibility of using blockchain to aid an effective solution to e-voting. </a:t>
            </a:r>
          </a:p>
          <a:p>
            <a:endParaRPr lang="en-US" sz="2400" dirty="0"/>
          </a:p>
        </p:txBody>
      </p:sp>
    </p:spTree>
    <p:extLst>
      <p:ext uri="{BB962C8B-B14F-4D97-AF65-F5344CB8AC3E}">
        <p14:creationId xmlns:p14="http://schemas.microsoft.com/office/powerpoint/2010/main" val="628700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AF09EC-A69D-4F53-994A-59378CCB3B6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89D8029A-277C-4AF4-848D-3B0370111503}"/>
              </a:ext>
            </a:extLst>
          </p:cNvPr>
          <p:cNvSpPr>
            <a:spLocks noGrp="1"/>
          </p:cNvSpPr>
          <p:nvPr>
            <p:ph idx="1"/>
          </p:nvPr>
        </p:nvSpPr>
        <p:spPr>
          <a:xfrm>
            <a:off x="1367624" y="2490436"/>
            <a:ext cx="9708995" cy="3567173"/>
          </a:xfrm>
        </p:spPr>
        <p:txBody>
          <a:bodyPr anchor="ctr">
            <a:normAutofit/>
          </a:bodyPr>
          <a:lstStyle/>
          <a:p>
            <a:r>
              <a:rPr lang="en-US" sz="2400"/>
              <a:t>[1 ]Emre Yavuz ; Ali Kaan Koç ; Umut Can Çabuk ; Gökhan Dalkılıç (2018) Towards secure e-voting using ethereum blockchain . </a:t>
            </a:r>
          </a:p>
          <a:p>
            <a:r>
              <a:rPr lang="en-US" sz="2400"/>
              <a:t>[2] Design:Rifa Hanifatunnisa and Budi Rahardjo,(2017) , Blockchain Based E-Voting Recording System.</a:t>
            </a:r>
          </a:p>
          <a:p>
            <a:r>
              <a:rPr lang="en-US" sz="2400"/>
              <a:t>[3] S. Nakamoto, “Bitcoin: a peer-to-peer electronic cash system”, [Online]. Available: https://bitcoin.org/bitcoin.pdf .</a:t>
            </a:r>
          </a:p>
          <a:p>
            <a:r>
              <a:rPr lang="en-US" sz="2400"/>
              <a:t>[4] C.D. Clack, V.A. Bakshi, and L. Braine, “Smart contract templates: foundations, design landscape and research directions”, Mar 2017, arXiv:1608.00771. </a:t>
            </a:r>
          </a:p>
        </p:txBody>
      </p:sp>
    </p:spTree>
    <p:extLst>
      <p:ext uri="{BB962C8B-B14F-4D97-AF65-F5344CB8AC3E}">
        <p14:creationId xmlns:p14="http://schemas.microsoft.com/office/powerpoint/2010/main" val="161920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887C7F2-E076-44BF-B04D-AFE3EAA0E74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6CAAE879-49E0-4E7E-A2E6-369BCF389575}"/>
              </a:ext>
            </a:extLst>
          </p:cNvPr>
          <p:cNvSpPr>
            <a:spLocks noGrp="1"/>
          </p:cNvSpPr>
          <p:nvPr>
            <p:ph idx="1"/>
          </p:nvPr>
        </p:nvSpPr>
        <p:spPr>
          <a:xfrm>
            <a:off x="1367624" y="2490436"/>
            <a:ext cx="9708995" cy="3567173"/>
          </a:xfrm>
        </p:spPr>
        <p:txBody>
          <a:bodyPr anchor="ctr">
            <a:normAutofit/>
          </a:bodyPr>
          <a:lstStyle/>
          <a:p>
            <a:r>
              <a:rPr lang="en-US" sz="2400"/>
              <a:t>[5] Y. Takabatake, D. Kotani, and Y. Okabe, “An anonymous distributed electronic voting system using Zerocoin“, IEICE Technical Report, pp. 127-131, 2016. </a:t>
            </a:r>
          </a:p>
          <a:p>
            <a:r>
              <a:rPr lang="en-US" sz="2400"/>
              <a:t>[6] F. Hao, P.Y.A. Ryan and P. Zielinski, "Anonymous voting by tworound public discussion", IET Information Security, vol. 4, pp. 62-67, June 2010. </a:t>
            </a:r>
          </a:p>
        </p:txBody>
      </p:sp>
    </p:spTree>
    <p:extLst>
      <p:ext uri="{BB962C8B-B14F-4D97-AF65-F5344CB8AC3E}">
        <p14:creationId xmlns:p14="http://schemas.microsoft.com/office/powerpoint/2010/main" val="145123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ow To Write A Thank You Note In Five Easy Steps">
            <a:extLst>
              <a:ext uri="{FF2B5EF4-FFF2-40B4-BE49-F238E27FC236}">
                <a16:creationId xmlns:a16="http://schemas.microsoft.com/office/drawing/2014/main" id="{28CF4186-8C1B-4874-AAA1-5AF55F3F3F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942" y="643467"/>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17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8E40A5-2642-46E6-B76D-B2EEE060292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Introduction</a:t>
            </a:r>
          </a:p>
        </p:txBody>
      </p:sp>
      <p:sp>
        <p:nvSpPr>
          <p:cNvPr id="3" name="Content Placeholder 2">
            <a:extLst>
              <a:ext uri="{FF2B5EF4-FFF2-40B4-BE49-F238E27FC236}">
                <a16:creationId xmlns:a16="http://schemas.microsoft.com/office/drawing/2014/main" id="{F75D76D1-CFC1-49C8-957D-E263F67A098C}"/>
              </a:ext>
            </a:extLst>
          </p:cNvPr>
          <p:cNvSpPr>
            <a:spLocks noGrp="1"/>
          </p:cNvSpPr>
          <p:nvPr>
            <p:ph idx="1"/>
          </p:nvPr>
        </p:nvSpPr>
        <p:spPr>
          <a:xfrm>
            <a:off x="1367624" y="2490436"/>
            <a:ext cx="9708995" cy="3567173"/>
          </a:xfrm>
        </p:spPr>
        <p:txBody>
          <a:bodyPr anchor="ctr">
            <a:normAutofit/>
          </a:bodyPr>
          <a:lstStyle/>
          <a:p>
            <a:r>
              <a:rPr lang="en-US" sz="2400"/>
              <a:t>Extensive research has been done on electronic voting systems that enable voters to vote at their convenience using a mobile phone, computer or any other electronic device. </a:t>
            </a:r>
          </a:p>
          <a:p>
            <a:r>
              <a:rPr lang="en-US" sz="2400"/>
              <a:t>Electronic voting system using blockchain is a secure and robust system that ensures anonymity of the voter, transparency, and robust functioning</a:t>
            </a:r>
          </a:p>
        </p:txBody>
      </p:sp>
    </p:spTree>
    <p:extLst>
      <p:ext uri="{BB962C8B-B14F-4D97-AF65-F5344CB8AC3E}">
        <p14:creationId xmlns:p14="http://schemas.microsoft.com/office/powerpoint/2010/main" val="123607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B77DBED-877E-4955-9FF8-D8B31CB1DBF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Motivation</a:t>
            </a:r>
          </a:p>
        </p:txBody>
      </p:sp>
      <p:sp>
        <p:nvSpPr>
          <p:cNvPr id="3" name="Content Placeholder 2">
            <a:extLst>
              <a:ext uri="{FF2B5EF4-FFF2-40B4-BE49-F238E27FC236}">
                <a16:creationId xmlns:a16="http://schemas.microsoft.com/office/drawing/2014/main" id="{991963A7-D3CF-438B-B67C-33771FE7004F}"/>
              </a:ext>
            </a:extLst>
          </p:cNvPr>
          <p:cNvSpPr>
            <a:spLocks noGrp="1"/>
          </p:cNvSpPr>
          <p:nvPr>
            <p:ph idx="1"/>
          </p:nvPr>
        </p:nvSpPr>
        <p:spPr>
          <a:xfrm>
            <a:off x="1367624" y="2490436"/>
            <a:ext cx="9708995" cy="3567173"/>
          </a:xfrm>
        </p:spPr>
        <p:txBody>
          <a:bodyPr anchor="ctr">
            <a:normAutofit/>
          </a:bodyPr>
          <a:lstStyle/>
          <a:p>
            <a:r>
              <a:rPr lang="en-US" sz="2400"/>
              <a:t>Our main motivation in this project is to provide a secure voting environment and show that a reliable e-voting scheme is possible using blockchain.</a:t>
            </a:r>
          </a:p>
          <a:p>
            <a:r>
              <a:rPr lang="en-US" sz="2400"/>
              <a:t>It’s important for us since elections can easily be corrupted or manipulated especially in small towns, and even in bigger cities located in corrupt countries.</a:t>
            </a:r>
          </a:p>
          <a:p>
            <a:endParaRPr lang="en-US" sz="2400"/>
          </a:p>
        </p:txBody>
      </p:sp>
    </p:spTree>
    <p:extLst>
      <p:ext uri="{BB962C8B-B14F-4D97-AF65-F5344CB8AC3E}">
        <p14:creationId xmlns:p14="http://schemas.microsoft.com/office/powerpoint/2010/main" val="344685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217F6A6-DF78-495A-ABE3-41198142F21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Problem Statement</a:t>
            </a:r>
          </a:p>
        </p:txBody>
      </p:sp>
      <p:sp>
        <p:nvSpPr>
          <p:cNvPr id="3" name="Content Placeholder 2">
            <a:extLst>
              <a:ext uri="{FF2B5EF4-FFF2-40B4-BE49-F238E27FC236}">
                <a16:creationId xmlns:a16="http://schemas.microsoft.com/office/drawing/2014/main" id="{0BFE2CAB-F5CA-430D-BD78-18510FBF75B7}"/>
              </a:ext>
            </a:extLst>
          </p:cNvPr>
          <p:cNvSpPr>
            <a:spLocks noGrp="1"/>
          </p:cNvSpPr>
          <p:nvPr>
            <p:ph idx="1"/>
          </p:nvPr>
        </p:nvSpPr>
        <p:spPr>
          <a:xfrm>
            <a:off x="1367624" y="2490436"/>
            <a:ext cx="9708995" cy="3567173"/>
          </a:xfrm>
        </p:spPr>
        <p:txBody>
          <a:bodyPr anchor="ctr">
            <a:normAutofit/>
          </a:bodyPr>
          <a:lstStyle/>
          <a:p>
            <a:r>
              <a:rPr lang="en-US" sz="2400"/>
              <a:t>The voters might be on vacation, on a business trip or far away for any other reason, which will make impossible for that particular voter to vote for the capable candidate.</a:t>
            </a:r>
          </a:p>
          <a:p>
            <a:r>
              <a:rPr lang="en-US" sz="2400"/>
              <a:t>the long term, especially if there are hundreds of geographically distributed vote centers and millions of voters</a:t>
            </a:r>
          </a:p>
          <a:p>
            <a:endParaRPr lang="en-US" sz="2400"/>
          </a:p>
        </p:txBody>
      </p:sp>
    </p:spTree>
    <p:extLst>
      <p:ext uri="{BB962C8B-B14F-4D97-AF65-F5344CB8AC3E}">
        <p14:creationId xmlns:p14="http://schemas.microsoft.com/office/powerpoint/2010/main" val="149391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4948F0B-9DA8-4A9D-8C49-930F375DE28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Objectives</a:t>
            </a:r>
          </a:p>
        </p:txBody>
      </p:sp>
      <p:sp>
        <p:nvSpPr>
          <p:cNvPr id="3" name="Content Placeholder 2">
            <a:extLst>
              <a:ext uri="{FF2B5EF4-FFF2-40B4-BE49-F238E27FC236}">
                <a16:creationId xmlns:a16="http://schemas.microsoft.com/office/drawing/2014/main" id="{828BC89A-74C8-44A1-A11A-CBF739975B34}"/>
              </a:ext>
            </a:extLst>
          </p:cNvPr>
          <p:cNvSpPr>
            <a:spLocks noGrp="1"/>
          </p:cNvSpPr>
          <p:nvPr>
            <p:ph idx="1"/>
          </p:nvPr>
        </p:nvSpPr>
        <p:spPr>
          <a:xfrm>
            <a:off x="1367624" y="2490436"/>
            <a:ext cx="9708995" cy="3567173"/>
          </a:xfrm>
        </p:spPr>
        <p:txBody>
          <a:bodyPr anchor="ctr">
            <a:normAutofit/>
          </a:bodyPr>
          <a:lstStyle/>
          <a:p>
            <a:r>
              <a:rPr lang="en-US" sz="2400"/>
              <a:t>To provide a non-rigging election system</a:t>
            </a:r>
          </a:p>
          <a:p>
            <a:r>
              <a:rPr lang="en-US" sz="2400"/>
              <a:t>To provide a platform for voters outside towns</a:t>
            </a:r>
          </a:p>
          <a:p>
            <a:r>
              <a:rPr lang="en-US" sz="2400"/>
              <a:t>To provide secured voting system to the users.</a:t>
            </a:r>
          </a:p>
          <a:p>
            <a:r>
              <a:rPr lang="en-US" sz="2400"/>
              <a:t>To make it feasible for voters to vote from anywhere using any device especially nowadays as social distancing is very important due to covid-19.</a:t>
            </a:r>
          </a:p>
        </p:txBody>
      </p:sp>
    </p:spTree>
    <p:extLst>
      <p:ext uri="{BB962C8B-B14F-4D97-AF65-F5344CB8AC3E}">
        <p14:creationId xmlns:p14="http://schemas.microsoft.com/office/powerpoint/2010/main" val="193825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FABA164-256D-435E-9E65-FED74BB97C2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Methodoloy</a:t>
            </a:r>
          </a:p>
        </p:txBody>
      </p:sp>
      <p:sp>
        <p:nvSpPr>
          <p:cNvPr id="3" name="Content Placeholder 2">
            <a:extLst>
              <a:ext uri="{FF2B5EF4-FFF2-40B4-BE49-F238E27FC236}">
                <a16:creationId xmlns:a16="http://schemas.microsoft.com/office/drawing/2014/main" id="{1E22D4A1-0518-464D-BAB9-DDE78388AADC}"/>
              </a:ext>
            </a:extLst>
          </p:cNvPr>
          <p:cNvSpPr>
            <a:spLocks noGrp="1"/>
          </p:cNvSpPr>
          <p:nvPr>
            <p:ph idx="1"/>
          </p:nvPr>
        </p:nvSpPr>
        <p:spPr>
          <a:xfrm>
            <a:off x="1367624" y="2490436"/>
            <a:ext cx="9708995" cy="3567173"/>
          </a:xfrm>
        </p:spPr>
        <p:txBody>
          <a:bodyPr anchor="ctr">
            <a:normAutofit/>
          </a:bodyPr>
          <a:lstStyle/>
          <a:p>
            <a:pPr marL="0" indent="0">
              <a:buNone/>
            </a:pPr>
            <a:r>
              <a:rPr lang="en-US" sz="2400" b="1" dirty="0"/>
              <a:t>Blockchain:</a:t>
            </a:r>
          </a:p>
          <a:p>
            <a:pPr marL="0" indent="0">
              <a:buNone/>
            </a:pPr>
            <a:r>
              <a:rPr lang="en-US" sz="2400" dirty="0"/>
              <a:t>Blockchain technology that shines like a star after the entrance and widespread acceptance of Bitcoin, is adopted to create an e-voting system for a secured election system.</a:t>
            </a:r>
          </a:p>
          <a:p>
            <a:pPr marL="0" indent="0">
              <a:buNone/>
            </a:pPr>
            <a:endParaRPr lang="en-US" sz="2400" dirty="0"/>
          </a:p>
        </p:txBody>
      </p:sp>
    </p:spTree>
    <p:extLst>
      <p:ext uri="{BB962C8B-B14F-4D97-AF65-F5344CB8AC3E}">
        <p14:creationId xmlns:p14="http://schemas.microsoft.com/office/powerpoint/2010/main" val="2115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4C08524-F6A3-46C9-9EC8-78C27CBC2ABE}"/>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Blockchain</a:t>
            </a:r>
          </a:p>
        </p:txBody>
      </p:sp>
      <p:pic>
        <p:nvPicPr>
          <p:cNvPr id="1026" name="Picture 2" descr="Symmetry | Free Full-Text | A Systematic Review of Challenges and  Opportunities of Blockchain for E-Voting | HTML">
            <a:extLst>
              <a:ext uri="{FF2B5EF4-FFF2-40B4-BE49-F238E27FC236}">
                <a16:creationId xmlns:a16="http://schemas.microsoft.com/office/drawing/2014/main" id="{BB7EBDF2-A1C3-4316-BE24-D28CCAE816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12"/>
          <a:stretch/>
        </p:blipFill>
        <p:spPr bwMode="auto">
          <a:xfrm>
            <a:off x="2016247" y="2644204"/>
            <a:ext cx="8338166" cy="404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3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458BF66-10AB-4665-8EB1-AB7A38239D11}"/>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Framework</a:t>
            </a:r>
          </a:p>
        </p:txBody>
      </p:sp>
      <p:sp>
        <p:nvSpPr>
          <p:cNvPr id="3" name="Content Placeholder 2">
            <a:extLst>
              <a:ext uri="{FF2B5EF4-FFF2-40B4-BE49-F238E27FC236}">
                <a16:creationId xmlns:a16="http://schemas.microsoft.com/office/drawing/2014/main" id="{FAD46ABE-8710-430F-8357-EAA19D856A93}"/>
              </a:ext>
            </a:extLst>
          </p:cNvPr>
          <p:cNvSpPr>
            <a:spLocks noGrp="1"/>
          </p:cNvSpPr>
          <p:nvPr>
            <p:ph idx="1"/>
          </p:nvPr>
        </p:nvSpPr>
        <p:spPr>
          <a:xfrm>
            <a:off x="1424904" y="2494450"/>
            <a:ext cx="4053545" cy="3563159"/>
          </a:xfrm>
        </p:spPr>
        <p:txBody>
          <a:bodyPr>
            <a:normAutofit/>
          </a:bodyPr>
          <a:lstStyle/>
          <a:p>
            <a:pPr marL="0" indent="0">
              <a:buNone/>
            </a:pPr>
            <a:r>
              <a:rPr lang="en-US" sz="2400"/>
              <a:t>We used </a:t>
            </a:r>
            <a:r>
              <a:rPr lang="en-US" sz="2400" b="1"/>
              <a:t>DJANGO, </a:t>
            </a:r>
            <a:r>
              <a:rPr lang="en-US" sz="2400" b="0" i="0">
                <a:effectLst/>
              </a:rPr>
              <a:t>is a high-level Python Web framework that encourages rapid development.</a:t>
            </a:r>
          </a:p>
          <a:p>
            <a:pPr marL="0" indent="0">
              <a:buNone/>
            </a:pPr>
            <a:endParaRPr lang="en-US" sz="2400" b="0" i="0">
              <a:effectLst/>
            </a:endParaRPr>
          </a:p>
        </p:txBody>
      </p:sp>
      <p:pic>
        <p:nvPicPr>
          <p:cNvPr id="2052" name="Picture 4" descr="How to Build Chat into Django Applications with Twilio Programmable Chat -  Twilio">
            <a:extLst>
              <a:ext uri="{FF2B5EF4-FFF2-40B4-BE49-F238E27FC236}">
                <a16:creationId xmlns:a16="http://schemas.microsoft.com/office/drawing/2014/main" id="{0EA7CF71-EBB6-422E-ADF8-7CBB5ABBF5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892" y="3181515"/>
            <a:ext cx="4802404" cy="218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29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2C7FB-BF4E-44C7-A7E0-20AA06BA1CF2}"/>
              </a:ext>
            </a:extLst>
          </p:cNvPr>
          <p:cNvSpPr>
            <a:spLocks noGrp="1"/>
          </p:cNvSpPr>
          <p:nvPr>
            <p:ph type="title"/>
          </p:nvPr>
        </p:nvSpPr>
        <p:spPr>
          <a:xfrm>
            <a:off x="519545" y="621792"/>
            <a:ext cx="5181503" cy="5504688"/>
          </a:xfrm>
        </p:spPr>
        <p:txBody>
          <a:bodyPr>
            <a:normAutofit/>
          </a:bodyPr>
          <a:lstStyle/>
          <a:p>
            <a:r>
              <a:rPr lang="en-US" sz="4800" dirty="0"/>
              <a:t>	Languages</a:t>
            </a:r>
          </a:p>
        </p:txBody>
      </p:sp>
      <p:graphicFrame>
        <p:nvGraphicFramePr>
          <p:cNvPr id="5" name="Content Placeholder 2">
            <a:extLst>
              <a:ext uri="{FF2B5EF4-FFF2-40B4-BE49-F238E27FC236}">
                <a16:creationId xmlns:a16="http://schemas.microsoft.com/office/drawing/2014/main" id="{ED973AD0-43CC-436F-ADE0-AAC2E8637E5E}"/>
              </a:ext>
            </a:extLst>
          </p:cNvPr>
          <p:cNvGraphicFramePr>
            <a:graphicFrameLocks noGrp="1"/>
          </p:cNvGraphicFramePr>
          <p:nvPr>
            <p:ph idx="1"/>
            <p:extLst>
              <p:ext uri="{D42A27DB-BD31-4B8C-83A1-F6EECF244321}">
                <p14:modId xmlns:p14="http://schemas.microsoft.com/office/powerpoint/2010/main" val="3180712474"/>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782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570</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Introduction</vt:lpstr>
      <vt:lpstr>Motivation</vt:lpstr>
      <vt:lpstr>Problem Statement</vt:lpstr>
      <vt:lpstr>Objectives</vt:lpstr>
      <vt:lpstr>Methodoloy</vt:lpstr>
      <vt:lpstr>Blockchain</vt:lpstr>
      <vt:lpstr>Framework</vt:lpstr>
      <vt:lpstr> Languages</vt:lpstr>
      <vt:lpstr>(1) Home page</vt:lpstr>
      <vt:lpstr>(2) Results till now</vt:lpstr>
      <vt:lpstr>(3) Candidates</vt:lpstr>
      <vt:lpstr>(4)Transactions</vt:lpstr>
      <vt:lpstr>(5) Transaction details</vt:lpstr>
      <vt:lpstr>Literature Review &amp; Related Work</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02-134172-063</dc:creator>
  <cp:lastModifiedBy>Zohaib Sheraz Mughal</cp:lastModifiedBy>
  <cp:revision>16</cp:revision>
  <dcterms:created xsi:type="dcterms:W3CDTF">2021-02-22T19:34:39Z</dcterms:created>
  <dcterms:modified xsi:type="dcterms:W3CDTF">2021-10-15T12:05:12Z</dcterms:modified>
</cp:coreProperties>
</file>