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2300001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2300001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2300001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22300001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2300001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22300001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2300001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22300001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22300001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22300001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2300001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22300001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2300001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2300001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22300001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22300001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678f2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5678f2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5678f1e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5678f1e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22300001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22300001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2300001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2300001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2300001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2300001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22300001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22300001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2300001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2300001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2300001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22300001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2300001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22300001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2300001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2230000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 Puzzle Problem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4"/>
            <a:ext cx="85206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By: Keval Solanki, Sidharth Anandkumar, Ahmed El Maliki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3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Implementations - Depth First Search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DFS algorithm was also implemented in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approach is different from BFS, where in this case we do not make use of any data structures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/>
              <a:t>matrix</a:t>
            </a:r>
            <a:r>
              <a:rPr lang="en-GB"/>
              <a:t> is manipulated directly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Implementations - Depth First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543650"/>
            <a:ext cx="3833700" cy="20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Helper functions were used to perform </a:t>
            </a:r>
            <a:r>
              <a:rPr lang="en-GB"/>
              <a:t>repetitive</a:t>
            </a:r>
            <a:r>
              <a:rPr lang="en-GB"/>
              <a:t> tasks: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Calculating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Tuple validity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Printing steps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800" y="1170125"/>
            <a:ext cx="44565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15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Implementations - Depth First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50" y="730100"/>
            <a:ext cx="3931829" cy="41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64019"/>
            <a:ext cx="4260300" cy="101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 - Depth First Search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DFS does not make use of any data </a:t>
            </a:r>
            <a:r>
              <a:rPr lang="en-GB"/>
              <a:t>structure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gives a complexity of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O(V+E)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 represents the total number of Vertices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 represents the total number of Edges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Implementations - Dijkstra’s algorithm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Dijkstra’s algorithm was implemented using </a:t>
            </a:r>
            <a:r>
              <a:rPr lang="en-GB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</a:t>
            </a:r>
            <a:r>
              <a:rPr lang="en-GB"/>
              <a:t>allowed</a:t>
            </a:r>
            <a:r>
              <a:rPr lang="en-GB"/>
              <a:t> for </a:t>
            </a:r>
            <a:r>
              <a:rPr lang="en-GB"/>
              <a:t>importation</a:t>
            </a:r>
            <a:r>
              <a:rPr lang="en-GB"/>
              <a:t> of algorithms from multiple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Numpy, Heapify and Heappop is imported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75" y="2571750"/>
            <a:ext cx="3016925" cy="4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458275" y="152400"/>
            <a:ext cx="4373700" cy="47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Dijkstra’s algorithm makes use of a list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Puzzle’s moves gets added to the list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unvisited edges get added to a heap to get the edge with the smallest weight.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while loop iterates through all the unvisited edges and for every edge used, a level is added.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edge is then removed from the heap and gets added to the list of </a:t>
            </a:r>
            <a:r>
              <a:rPr lang="en-GB"/>
              <a:t>visited</a:t>
            </a:r>
            <a:r>
              <a:rPr lang="en-GB"/>
              <a:t> edges.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Loops through possible next moves and checks for if this node has been visited.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53475" cy="478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864325" y="253800"/>
            <a:ext cx="3968100" cy="4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The Dijkstra cost gets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the existing cost is less than the current cost then cost gets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new moves cost is updated and the previous is set to the current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time the while loop runs, the unvisited states get heapified to get the shortest edge that doesn’t form a cycle.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5986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 - Dijkstra’s algorithm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Dijkstra makes use of a heap </a:t>
            </a:r>
            <a:r>
              <a:rPr lang="en-GB"/>
              <a:t>structure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heap gives worst case </a:t>
            </a:r>
            <a:r>
              <a:rPr lang="en-GB"/>
              <a:t>complexity</a:t>
            </a:r>
            <a:r>
              <a:rPr lang="en-GB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O(V + ElogV)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 represents the total number of vertices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 V comes from the heap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 represents the total number of edges.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9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of results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325" y="1275375"/>
            <a:ext cx="1556638" cy="954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165" y="1275375"/>
            <a:ext cx="1126710" cy="1038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0325" y="2581957"/>
            <a:ext cx="2861250" cy="68679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5314575" y="755488"/>
            <a:ext cx="118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DFS</a:t>
            </a:r>
            <a:endParaRPr sz="25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9523" y="1219325"/>
            <a:ext cx="1007650" cy="36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1319350" y="755488"/>
            <a:ext cx="118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B</a:t>
            </a:r>
            <a:r>
              <a:rPr lang="en-GB" sz="25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FS</a:t>
            </a:r>
            <a:endParaRPr sz="25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7525" y="1188850"/>
            <a:ext cx="120967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3448287" y="755500"/>
            <a:ext cx="1866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Dijkstra</a:t>
            </a:r>
            <a:endParaRPr sz="25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817525"/>
            <a:ext cx="8520600" cy="13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BFS</a:t>
            </a:r>
            <a:r>
              <a:rPr lang="en-GB"/>
              <a:t> was </a:t>
            </a:r>
            <a:r>
              <a:rPr lang="en-GB"/>
              <a:t>overall</a:t>
            </a:r>
            <a:r>
              <a:rPr lang="en-GB"/>
              <a:t> a better solution considering complexity and number of steps needed to get to the final state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Description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problem given was that there is an 8-puzzle game with tiles in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tiles were numbered from 0-8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is an empty spot with no tile and you can move up, down, left or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is a initial state and a final state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350" y="2902838"/>
            <a:ext cx="18288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900" y="3095650"/>
            <a:ext cx="1895676" cy="11418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531225" y="2732500"/>
            <a:ext cx="13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Starting State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779875" y="2732500"/>
            <a:ext cx="13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Final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 State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task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goal is to go from the initial state to the final state while using 3 different algorithms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Breadth First Search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Depth First Search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Dijkstra’s Algorithm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task is to implement the 3 algorithms and compare the different implementation to come up with one that take that takes the least number of steps to reach the final state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7729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Implementations - Breadth First Search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BFS algorithm was implemented using the C++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implement the algorithm, a tree data structure was utilized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tree consisted of nodes that ranged from the parent to the child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925" y="2397625"/>
            <a:ext cx="4071975" cy="23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struct was used to create the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node represented a different state of the puzzle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node had a multidimensional array that represented the matrix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pointer to the parent node and 2 int that held the level and move cost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Implementations - Breadth First Search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75" y="2571750"/>
            <a:ext cx="2573050" cy="19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Implementations - Breadth First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1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 helper function was used to create new nodes which indicate states.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This function updates the hole coordinates after the moves in the puzzle 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Updates the move levels too.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000" y="1170125"/>
            <a:ext cx="47815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5101200" y="617550"/>
            <a:ext cx="37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25" y="152400"/>
            <a:ext cx="5176125" cy="47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5556725" y="152400"/>
            <a:ext cx="3105900" cy="4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PuzzlePrinter()</a:t>
            </a:r>
            <a:r>
              <a:rPr lang="en-GB"/>
              <a:t> iterates through 2d array and prints it as a matrix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finalStateprinter()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Recursive</a:t>
            </a:r>
            <a:r>
              <a:rPr lang="en-GB"/>
              <a:t> function that only returns after solution of the puzzle has been </a:t>
            </a:r>
            <a:r>
              <a:rPr lang="en-GB"/>
              <a:t>found and then calls PuzzlePrinter() to print every single node in order of the solution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isequal():</a:t>
            </a:r>
            <a:r>
              <a:rPr lang="en-GB"/>
              <a:t> Constantly check state of the puzzle with the final state desired, if reached it will send a bool val to stop solving the puzzle()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0" y="253875"/>
            <a:ext cx="6300950" cy="45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453900" y="291900"/>
            <a:ext cx="2690100" cy="4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that uses </a:t>
            </a:r>
            <a:r>
              <a:rPr b="1" lang="en-GB"/>
              <a:t>QUEUE</a:t>
            </a:r>
            <a:r>
              <a:rPr lang="en-GB"/>
              <a:t> data structure to pop and push nodes </a:t>
            </a:r>
            <a:r>
              <a:rPr lang="en-GB"/>
              <a:t>according</a:t>
            </a:r>
            <a:r>
              <a:rPr lang="en-GB"/>
              <a:t> to solving the puzzle logic, we only create a new node and push it into the queue if the moves are physically 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 - Breadth </a:t>
            </a:r>
            <a:r>
              <a:rPr lang="en-GB"/>
              <a:t>First Search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implementation of the BFS makes use of a tree structure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leads to a complexity of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O(V+E)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