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6" r:id="rId2"/>
    <p:sldId id="263" r:id="rId3"/>
    <p:sldId id="271" r:id="rId4"/>
    <p:sldId id="270" r:id="rId5"/>
    <p:sldId id="277" r:id="rId6"/>
    <p:sldId id="272" r:id="rId7"/>
    <p:sldId id="280" r:id="rId8"/>
    <p:sldId id="273" r:id="rId9"/>
    <p:sldId id="278" r:id="rId10"/>
    <p:sldId id="279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13F"/>
    <a:srgbClr val="E63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Destaqu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Queiros" userId="4e9a6d8af8385ab3" providerId="LiveId" clId="{F444A1D5-EE76-467E-A0C1-249C9834B9D4}"/>
    <pc:docChg chg="modSld">
      <pc:chgData name="Joao Queiros" userId="4e9a6d8af8385ab3" providerId="LiveId" clId="{F444A1D5-EE76-467E-A0C1-249C9834B9D4}" dt="2022-11-18T11:40:19.965" v="6"/>
      <pc:docMkLst>
        <pc:docMk/>
      </pc:docMkLst>
      <pc:sldChg chg="addSp delSp modSp">
        <pc:chgData name="Joao Queiros" userId="4e9a6d8af8385ab3" providerId="LiveId" clId="{F444A1D5-EE76-467E-A0C1-249C9834B9D4}" dt="2022-11-18T11:40:19.965" v="6"/>
        <pc:sldMkLst>
          <pc:docMk/>
          <pc:sldMk cId="3521024872" sldId="271"/>
        </pc:sldMkLst>
        <pc:graphicFrameChg chg="add del mod">
          <ac:chgData name="Joao Queiros" userId="4e9a6d8af8385ab3" providerId="LiveId" clId="{F444A1D5-EE76-467E-A0C1-249C9834B9D4}" dt="2022-11-18T11:40:14.287" v="1"/>
          <ac:graphicFrameMkLst>
            <pc:docMk/>
            <pc:sldMk cId="3521024872" sldId="271"/>
            <ac:graphicFrameMk id="2" creationId="{9AD92B8B-33BA-AA1C-D363-9179A154F714}"/>
          </ac:graphicFrameMkLst>
        </pc:graphicFrameChg>
        <pc:graphicFrameChg chg="add del mod">
          <ac:chgData name="Joao Queiros" userId="4e9a6d8af8385ab3" providerId="LiveId" clId="{F444A1D5-EE76-467E-A0C1-249C9834B9D4}" dt="2022-11-18T11:40:19.871" v="5"/>
          <ac:graphicFrameMkLst>
            <pc:docMk/>
            <pc:sldMk cId="3521024872" sldId="271"/>
            <ac:graphicFrameMk id="3" creationId="{166A43EE-F791-4FA2-164F-7B3B778FA0AE}"/>
          </ac:graphicFrameMkLst>
        </pc:graphicFrameChg>
        <pc:graphicFrameChg chg="add mod">
          <ac:chgData name="Joao Queiros" userId="4e9a6d8af8385ab3" providerId="LiveId" clId="{F444A1D5-EE76-467E-A0C1-249C9834B9D4}" dt="2022-11-18T11:40:19.965" v="6"/>
          <ac:graphicFrameMkLst>
            <pc:docMk/>
            <pc:sldMk cId="3521024872" sldId="271"/>
            <ac:graphicFrameMk id="6" creationId="{96496928-CDCD-BF03-59C0-AD8305176233}"/>
          </ac:graphicFrameMkLst>
        </pc:graphicFrameChg>
      </pc:sldChg>
    </pc:docChg>
  </pc:docChgLst>
  <pc:docChgLst>
    <pc:chgData name="José Pinto" userId="7507d2ddc4a35ec8" providerId="LiveId" clId="{C3806451-A30D-467A-8DA9-38011606D0F9}"/>
    <pc:docChg chg="undo custSel addSld modSld">
      <pc:chgData name="José Pinto" userId="7507d2ddc4a35ec8" providerId="LiveId" clId="{C3806451-A30D-467A-8DA9-38011606D0F9}" dt="2022-11-07T11:26:54.470" v="699"/>
      <pc:docMkLst>
        <pc:docMk/>
      </pc:docMkLst>
      <pc:sldChg chg="modSp mod">
        <pc:chgData name="José Pinto" userId="7507d2ddc4a35ec8" providerId="LiveId" clId="{C3806451-A30D-467A-8DA9-38011606D0F9}" dt="2022-11-07T10:20:04.737" v="19" actId="20577"/>
        <pc:sldMkLst>
          <pc:docMk/>
          <pc:sldMk cId="3764374083" sldId="266"/>
        </pc:sldMkLst>
        <pc:spChg chg="mod">
          <ac:chgData name="José Pinto" userId="7507d2ddc4a35ec8" providerId="LiveId" clId="{C3806451-A30D-467A-8DA9-38011606D0F9}" dt="2022-11-07T10:19:38.537" v="15" actId="1076"/>
          <ac:spMkLst>
            <pc:docMk/>
            <pc:sldMk cId="3764374083" sldId="266"/>
            <ac:spMk id="10" creationId="{4A1C5B49-3C2C-DFA3-6650-EF0BD8FC48A4}"/>
          </ac:spMkLst>
        </pc:spChg>
        <pc:spChg chg="mod">
          <ac:chgData name="José Pinto" userId="7507d2ddc4a35ec8" providerId="LiveId" clId="{C3806451-A30D-467A-8DA9-38011606D0F9}" dt="2022-11-07T10:20:04.737" v="19" actId="20577"/>
          <ac:spMkLst>
            <pc:docMk/>
            <pc:sldMk cId="3764374083" sldId="266"/>
            <ac:spMk id="13" creationId="{D62262E5-03E5-1B03-BD02-FE1DEBE40858}"/>
          </ac:spMkLst>
        </pc:spChg>
        <pc:spChg chg="mod">
          <ac:chgData name="José Pinto" userId="7507d2ddc4a35ec8" providerId="LiveId" clId="{C3806451-A30D-467A-8DA9-38011606D0F9}" dt="2022-11-07T10:19:50.119" v="17" actId="1076"/>
          <ac:spMkLst>
            <pc:docMk/>
            <pc:sldMk cId="3764374083" sldId="266"/>
            <ac:spMk id="15" creationId="{2D62AE32-4F78-A202-DABE-46F17953D2B4}"/>
          </ac:spMkLst>
        </pc:spChg>
      </pc:sldChg>
      <pc:sldChg chg="addSp delSp modSp mod">
        <pc:chgData name="José Pinto" userId="7507d2ddc4a35ec8" providerId="LiveId" clId="{C3806451-A30D-467A-8DA9-38011606D0F9}" dt="2022-11-07T10:41:27.242" v="333" actId="1076"/>
        <pc:sldMkLst>
          <pc:docMk/>
          <pc:sldMk cId="624578275" sldId="267"/>
        </pc:sldMkLst>
        <pc:spChg chg="mod">
          <ac:chgData name="José Pinto" userId="7507d2ddc4a35ec8" providerId="LiveId" clId="{C3806451-A30D-467A-8DA9-38011606D0F9}" dt="2022-11-07T10:40:54.269" v="329" actId="20577"/>
          <ac:spMkLst>
            <pc:docMk/>
            <pc:sldMk cId="624578275" sldId="267"/>
            <ac:spMk id="2" creationId="{C3B4AA8D-3DEC-A69B-9B43-CBEDD67DE246}"/>
          </ac:spMkLst>
        </pc:spChg>
        <pc:spChg chg="add mod">
          <ac:chgData name="José Pinto" userId="7507d2ddc4a35ec8" providerId="LiveId" clId="{C3806451-A30D-467A-8DA9-38011606D0F9}" dt="2022-11-07T10:41:04.813" v="332" actId="20577"/>
          <ac:spMkLst>
            <pc:docMk/>
            <pc:sldMk cId="624578275" sldId="267"/>
            <ac:spMk id="4" creationId="{CCD910E2-F235-3AF0-EAC8-4B9673863332}"/>
          </ac:spMkLst>
        </pc:spChg>
        <pc:spChg chg="mod">
          <ac:chgData name="José Pinto" userId="7507d2ddc4a35ec8" providerId="LiveId" clId="{C3806451-A30D-467A-8DA9-38011606D0F9}" dt="2022-11-07T10:26:39.462" v="67" actId="6549"/>
          <ac:spMkLst>
            <pc:docMk/>
            <pc:sldMk cId="624578275" sldId="267"/>
            <ac:spMk id="6" creationId="{6D61EAB4-4892-5B3B-300E-DED7DDCFB304}"/>
          </ac:spMkLst>
        </pc:spChg>
        <pc:spChg chg="add mod">
          <ac:chgData name="José Pinto" userId="7507d2ddc4a35ec8" providerId="LiveId" clId="{C3806451-A30D-467A-8DA9-38011606D0F9}" dt="2022-11-07T10:38:56.061" v="233" actId="1076"/>
          <ac:spMkLst>
            <pc:docMk/>
            <pc:sldMk cId="624578275" sldId="267"/>
            <ac:spMk id="7" creationId="{961436A2-CDA7-84C3-1195-FB54EF54F77A}"/>
          </ac:spMkLst>
        </pc:spChg>
        <pc:spChg chg="add mod">
          <ac:chgData name="José Pinto" userId="7507d2ddc4a35ec8" providerId="LiveId" clId="{C3806451-A30D-467A-8DA9-38011606D0F9}" dt="2022-11-07T10:33:31.384" v="207" actId="1076"/>
          <ac:spMkLst>
            <pc:docMk/>
            <pc:sldMk cId="624578275" sldId="267"/>
            <ac:spMk id="9" creationId="{41F68B91-E3D2-541A-95BC-A98D2E6CF0FE}"/>
          </ac:spMkLst>
        </pc:spChg>
        <pc:spChg chg="add mod">
          <ac:chgData name="José Pinto" userId="7507d2ddc4a35ec8" providerId="LiveId" clId="{C3806451-A30D-467A-8DA9-38011606D0F9}" dt="2022-11-07T10:38:56.061" v="233" actId="1076"/>
          <ac:spMkLst>
            <pc:docMk/>
            <pc:sldMk cId="624578275" sldId="267"/>
            <ac:spMk id="11" creationId="{A226737C-B744-C056-0D06-D2081CAFEF7F}"/>
          </ac:spMkLst>
        </pc:spChg>
        <pc:spChg chg="mod">
          <ac:chgData name="José Pinto" userId="7507d2ddc4a35ec8" providerId="LiveId" clId="{C3806451-A30D-467A-8DA9-38011606D0F9}" dt="2022-11-07T10:28:28.546" v="73" actId="1076"/>
          <ac:spMkLst>
            <pc:docMk/>
            <pc:sldMk cId="624578275" sldId="267"/>
            <ac:spMk id="12" creationId="{7124C54B-B00A-5743-6B2C-EB9F2972B424}"/>
          </ac:spMkLst>
        </pc:spChg>
        <pc:spChg chg="add mod">
          <ac:chgData name="José Pinto" userId="7507d2ddc4a35ec8" providerId="LiveId" clId="{C3806451-A30D-467A-8DA9-38011606D0F9}" dt="2022-11-07T10:40:47.770" v="327" actId="1076"/>
          <ac:spMkLst>
            <pc:docMk/>
            <pc:sldMk cId="624578275" sldId="267"/>
            <ac:spMk id="13" creationId="{F0D0D97F-41DA-3899-F8E1-6F910F2FA38B}"/>
          </ac:spMkLst>
        </pc:spChg>
        <pc:spChg chg="mod">
          <ac:chgData name="José Pinto" userId="7507d2ddc4a35ec8" providerId="LiveId" clId="{C3806451-A30D-467A-8DA9-38011606D0F9}" dt="2022-11-07T10:32:24.056" v="202" actId="1076"/>
          <ac:spMkLst>
            <pc:docMk/>
            <pc:sldMk cId="624578275" sldId="267"/>
            <ac:spMk id="19" creationId="{B77DDE53-0265-9294-B864-D4F097E1CA29}"/>
          </ac:spMkLst>
        </pc:spChg>
        <pc:spChg chg="mod">
          <ac:chgData name="José Pinto" userId="7507d2ddc4a35ec8" providerId="LiveId" clId="{C3806451-A30D-467A-8DA9-38011606D0F9}" dt="2022-11-07T10:38:56.061" v="233" actId="1076"/>
          <ac:spMkLst>
            <pc:docMk/>
            <pc:sldMk cId="624578275" sldId="267"/>
            <ac:spMk id="20" creationId="{860E540B-29EC-B784-D0B8-B636CBFEE2ED}"/>
          </ac:spMkLst>
        </pc:spChg>
        <pc:spChg chg="del">
          <ac:chgData name="José Pinto" userId="7507d2ddc4a35ec8" providerId="LiveId" clId="{C3806451-A30D-467A-8DA9-38011606D0F9}" dt="2022-11-07T10:37:41.808" v="230" actId="478"/>
          <ac:spMkLst>
            <pc:docMk/>
            <pc:sldMk cId="624578275" sldId="267"/>
            <ac:spMk id="22" creationId="{F6050F0E-32AC-CA8D-7BD0-898539CDD736}"/>
          </ac:spMkLst>
        </pc:spChg>
        <pc:spChg chg="mod">
          <ac:chgData name="José Pinto" userId="7507d2ddc4a35ec8" providerId="LiveId" clId="{C3806451-A30D-467A-8DA9-38011606D0F9}" dt="2022-11-07T10:41:27.242" v="333" actId="1076"/>
          <ac:spMkLst>
            <pc:docMk/>
            <pc:sldMk cId="624578275" sldId="267"/>
            <ac:spMk id="24" creationId="{16F7D136-0A0F-06E0-0CCF-C7D93AFD21A2}"/>
          </ac:spMkLst>
        </pc:spChg>
      </pc:sldChg>
      <pc:sldChg chg="addSp modSp new mod">
        <pc:chgData name="José Pinto" userId="7507d2ddc4a35ec8" providerId="LiveId" clId="{C3806451-A30D-467A-8DA9-38011606D0F9}" dt="2022-11-07T11:26:54.470" v="699"/>
        <pc:sldMkLst>
          <pc:docMk/>
          <pc:sldMk cId="3318229292" sldId="268"/>
        </pc:sldMkLst>
        <pc:spChg chg="add mod">
          <ac:chgData name="José Pinto" userId="7507d2ddc4a35ec8" providerId="LiveId" clId="{C3806451-A30D-467A-8DA9-38011606D0F9}" dt="2022-11-07T11:03:15.833" v="389" actId="6549"/>
          <ac:spMkLst>
            <pc:docMk/>
            <pc:sldMk cId="3318229292" sldId="268"/>
            <ac:spMk id="3" creationId="{F799B918-68F2-8304-1BC3-E578D4EFAC13}"/>
          </ac:spMkLst>
        </pc:spChg>
        <pc:spChg chg="add mod">
          <ac:chgData name="José Pinto" userId="7507d2ddc4a35ec8" providerId="LiveId" clId="{C3806451-A30D-467A-8DA9-38011606D0F9}" dt="2022-11-07T11:26:54.470" v="699"/>
          <ac:spMkLst>
            <pc:docMk/>
            <pc:sldMk cId="3318229292" sldId="268"/>
            <ac:spMk id="4" creationId="{61E0F16E-2858-4E14-AFA0-155C5171C10A}"/>
          </ac:spMkLst>
        </pc:spChg>
      </pc:sldChg>
    </pc:docChg>
  </pc:docChgLst>
  <pc:docChgLst>
    <pc:chgData name="Joao Queiros" userId="4e9a6d8af8385ab3" providerId="LiveId" clId="{56CBCFD1-0CBA-4040-AB82-75B9B3124557}"/>
    <pc:docChg chg="undo custSel addSld modSld">
      <pc:chgData name="Joao Queiros" userId="4e9a6d8af8385ab3" providerId="LiveId" clId="{56CBCFD1-0CBA-4040-AB82-75B9B3124557}" dt="2022-11-10T13:45:48.368" v="2541" actId="20577"/>
      <pc:docMkLst>
        <pc:docMk/>
      </pc:docMkLst>
      <pc:sldChg chg="modSp mod">
        <pc:chgData name="Joao Queiros" userId="4e9a6d8af8385ab3" providerId="LiveId" clId="{56CBCFD1-0CBA-4040-AB82-75B9B3124557}" dt="2022-11-10T13:45:48.368" v="2541" actId="20577"/>
        <pc:sldMkLst>
          <pc:docMk/>
          <pc:sldMk cId="3066129247" sldId="256"/>
        </pc:sldMkLst>
        <pc:spChg chg="mod">
          <ac:chgData name="Joao Queiros" userId="4e9a6d8af8385ab3" providerId="LiveId" clId="{56CBCFD1-0CBA-4040-AB82-75B9B3124557}" dt="2022-11-10T13:43:22.374" v="2455" actId="14100"/>
          <ac:spMkLst>
            <pc:docMk/>
            <pc:sldMk cId="3066129247" sldId="256"/>
            <ac:spMk id="2" creationId="{375D9F94-A836-4B6B-9B27-76F4D525E1D2}"/>
          </ac:spMkLst>
        </pc:spChg>
        <pc:spChg chg="mod">
          <ac:chgData name="Joao Queiros" userId="4e9a6d8af8385ab3" providerId="LiveId" clId="{56CBCFD1-0CBA-4040-AB82-75B9B3124557}" dt="2022-11-10T13:45:48.368" v="2541" actId="20577"/>
          <ac:spMkLst>
            <pc:docMk/>
            <pc:sldMk cId="3066129247" sldId="256"/>
            <ac:spMk id="4" creationId="{AE8862CD-FBEE-F99D-74E6-41C8B9B8CABE}"/>
          </ac:spMkLst>
        </pc:spChg>
      </pc:sldChg>
      <pc:sldChg chg="addSp modSp mod">
        <pc:chgData name="Joao Queiros" userId="4e9a6d8af8385ab3" providerId="LiveId" clId="{56CBCFD1-0CBA-4040-AB82-75B9B3124557}" dt="2022-11-10T13:45:27.998" v="2538" actId="404"/>
        <pc:sldMkLst>
          <pc:docMk/>
          <pc:sldMk cId="1375680253" sldId="260"/>
        </pc:sldMkLst>
        <pc:spChg chg="add mod">
          <ac:chgData name="Joao Queiros" userId="4e9a6d8af8385ab3" providerId="LiveId" clId="{56CBCFD1-0CBA-4040-AB82-75B9B3124557}" dt="2022-11-10T13:45:27.998" v="2538" actId="404"/>
          <ac:spMkLst>
            <pc:docMk/>
            <pc:sldMk cId="1375680253" sldId="260"/>
            <ac:spMk id="2" creationId="{B4430EBC-68BA-AFC7-2DDC-1AADCAC24FF9}"/>
          </ac:spMkLst>
        </pc:spChg>
      </pc:sldChg>
      <pc:sldChg chg="addSp delSp modSp mod">
        <pc:chgData name="Joao Queiros" userId="4e9a6d8af8385ab3" providerId="LiveId" clId="{56CBCFD1-0CBA-4040-AB82-75B9B3124557}" dt="2022-11-10T13:38:04.458" v="2309" actId="115"/>
        <pc:sldMkLst>
          <pc:docMk/>
          <pc:sldMk cId="2370583490" sldId="263"/>
        </pc:sldMkLst>
        <pc:spChg chg="del">
          <ac:chgData name="Joao Queiros" userId="4e9a6d8af8385ab3" providerId="LiveId" clId="{56CBCFD1-0CBA-4040-AB82-75B9B3124557}" dt="2022-11-09T13:39:38.104" v="775" actId="478"/>
          <ac:spMkLst>
            <pc:docMk/>
            <pc:sldMk cId="2370583490" sldId="263"/>
            <ac:spMk id="3" creationId="{52BC37DE-1671-4DB6-A5EC-1BFC178C5FA0}"/>
          </ac:spMkLst>
        </pc:spChg>
        <pc:spChg chg="mod">
          <ac:chgData name="Joao Queiros" userId="4e9a6d8af8385ab3" providerId="LiveId" clId="{56CBCFD1-0CBA-4040-AB82-75B9B3124557}" dt="2022-11-09T13:39:43.929" v="777" actId="1076"/>
          <ac:spMkLst>
            <pc:docMk/>
            <pc:sldMk cId="2370583490" sldId="263"/>
            <ac:spMk id="9" creationId="{5300DBDA-999C-C59C-3672-CC03727D3F1E}"/>
          </ac:spMkLst>
        </pc:spChg>
        <pc:spChg chg="mod">
          <ac:chgData name="Joao Queiros" userId="4e9a6d8af8385ab3" providerId="LiveId" clId="{56CBCFD1-0CBA-4040-AB82-75B9B3124557}" dt="2022-11-10T13:38:04.458" v="2309" actId="115"/>
          <ac:spMkLst>
            <pc:docMk/>
            <pc:sldMk cId="2370583490" sldId="263"/>
            <ac:spMk id="11" creationId="{B69C74FD-4DCB-B977-C1F2-2DD2C0252FC1}"/>
          </ac:spMkLst>
        </pc:spChg>
        <pc:spChg chg="add mod">
          <ac:chgData name="Joao Queiros" userId="4e9a6d8af8385ab3" providerId="LiveId" clId="{56CBCFD1-0CBA-4040-AB82-75B9B3124557}" dt="2022-11-10T13:37:45.534" v="2307" actId="20577"/>
          <ac:spMkLst>
            <pc:docMk/>
            <pc:sldMk cId="2370583490" sldId="263"/>
            <ac:spMk id="12" creationId="{02E87FC0-D5EA-A034-5F6E-261FCFF0AC8B}"/>
          </ac:spMkLst>
        </pc:spChg>
        <pc:graphicFrameChg chg="add del mod modGraphic">
          <ac:chgData name="Joao Queiros" userId="4e9a6d8af8385ab3" providerId="LiveId" clId="{56CBCFD1-0CBA-4040-AB82-75B9B3124557}" dt="2022-11-10T13:32:19.834" v="2123" actId="478"/>
          <ac:graphicFrameMkLst>
            <pc:docMk/>
            <pc:sldMk cId="2370583490" sldId="263"/>
            <ac:graphicFrameMk id="2" creationId="{E6E3F1C9-0B0A-2FA9-6459-93BD1ED1C6E6}"/>
          </ac:graphicFrameMkLst>
        </pc:graphicFrameChg>
        <pc:graphicFrameChg chg="add del mod">
          <ac:chgData name="Joao Queiros" userId="4e9a6d8af8385ab3" providerId="LiveId" clId="{56CBCFD1-0CBA-4040-AB82-75B9B3124557}" dt="2022-11-10T13:32:12.246" v="2119"/>
          <ac:graphicFrameMkLst>
            <pc:docMk/>
            <pc:sldMk cId="2370583490" sldId="263"/>
            <ac:graphicFrameMk id="3" creationId="{99EFE6BC-1BA0-132C-9ADD-56599A590185}"/>
          </ac:graphicFrameMkLst>
        </pc:graphicFrameChg>
        <pc:graphicFrameChg chg="add mod modGraphic">
          <ac:chgData name="Joao Queiros" userId="4e9a6d8af8385ab3" providerId="LiveId" clId="{56CBCFD1-0CBA-4040-AB82-75B9B3124557}" dt="2022-11-10T13:37:41.094" v="2305" actId="1036"/>
          <ac:graphicFrameMkLst>
            <pc:docMk/>
            <pc:sldMk cId="2370583490" sldId="263"/>
            <ac:graphicFrameMk id="7" creationId="{8C9B62CC-F7F7-FDF1-6983-CEC4AF5070E8}"/>
          </ac:graphicFrameMkLst>
        </pc:graphicFrameChg>
        <pc:picChg chg="mod modCrop">
          <ac:chgData name="Joao Queiros" userId="4e9a6d8af8385ab3" providerId="LiveId" clId="{56CBCFD1-0CBA-4040-AB82-75B9B3124557}" dt="2022-11-10T13:33:11.190" v="2131" actId="732"/>
          <ac:picMkLst>
            <pc:docMk/>
            <pc:sldMk cId="2370583490" sldId="263"/>
            <ac:picMk id="8" creationId="{1FAFA6BB-2D87-5FC7-3B54-46EDB791616F}"/>
          </ac:picMkLst>
        </pc:picChg>
        <pc:picChg chg="add mod">
          <ac:chgData name="Joao Queiros" userId="4e9a6d8af8385ab3" providerId="LiveId" clId="{56CBCFD1-0CBA-4040-AB82-75B9B3124557}" dt="2022-11-10T13:37:10.897" v="2283" actId="1038"/>
          <ac:picMkLst>
            <pc:docMk/>
            <pc:sldMk cId="2370583490" sldId="263"/>
            <ac:picMk id="14" creationId="{69D44FA6-8E83-3205-C534-1A0043F12A52}"/>
          </ac:picMkLst>
        </pc:picChg>
        <pc:cxnChg chg="add mod">
          <ac:chgData name="Joao Queiros" userId="4e9a6d8af8385ab3" providerId="LiveId" clId="{56CBCFD1-0CBA-4040-AB82-75B9B3124557}" dt="2022-11-10T13:37:34.567" v="2299" actId="1035"/>
          <ac:cxnSpMkLst>
            <pc:docMk/>
            <pc:sldMk cId="2370583490" sldId="263"/>
            <ac:cxnSpMk id="16" creationId="{2333082A-2BCC-0E49-07D2-8744936B4ADF}"/>
          </ac:cxnSpMkLst>
        </pc:cxnChg>
      </pc:sldChg>
      <pc:sldChg chg="addSp delSp modSp mod">
        <pc:chgData name="Joao Queiros" userId="4e9a6d8af8385ab3" providerId="LiveId" clId="{56CBCFD1-0CBA-4040-AB82-75B9B3124557}" dt="2022-11-09T20:49:05.911" v="2103" actId="1036"/>
        <pc:sldMkLst>
          <pc:docMk/>
          <pc:sldMk cId="3675848373" sldId="265"/>
        </pc:sldMkLst>
        <pc:spChg chg="mod">
          <ac:chgData name="Joao Queiros" userId="4e9a6d8af8385ab3" providerId="LiveId" clId="{56CBCFD1-0CBA-4040-AB82-75B9B3124557}" dt="2022-11-09T20:48:54.853" v="2069" actId="1035"/>
          <ac:spMkLst>
            <pc:docMk/>
            <pc:sldMk cId="3675848373" sldId="265"/>
            <ac:spMk id="2" creationId="{3A6913F5-3EE0-936C-F741-F0139F000BA4}"/>
          </ac:spMkLst>
        </pc:spChg>
        <pc:spChg chg="mod">
          <ac:chgData name="Joao Queiros" userId="4e9a6d8af8385ab3" providerId="LiveId" clId="{56CBCFD1-0CBA-4040-AB82-75B9B3124557}" dt="2022-11-09T20:48:59.263" v="2071" actId="1076"/>
          <ac:spMkLst>
            <pc:docMk/>
            <pc:sldMk cId="3675848373" sldId="265"/>
            <ac:spMk id="4" creationId="{DBD5B8BD-CE69-8C76-51B7-3A37EF8690D9}"/>
          </ac:spMkLst>
        </pc:spChg>
        <pc:spChg chg="mod">
          <ac:chgData name="Joao Queiros" userId="4e9a6d8af8385ab3" providerId="LiveId" clId="{56CBCFD1-0CBA-4040-AB82-75B9B3124557}" dt="2022-11-09T20:48:54.853" v="2069" actId="1035"/>
          <ac:spMkLst>
            <pc:docMk/>
            <pc:sldMk cId="3675848373" sldId="265"/>
            <ac:spMk id="6" creationId="{6D61EAB4-4892-5B3B-300E-DED7DDCFB304}"/>
          </ac:spMkLst>
        </pc:spChg>
        <pc:picChg chg="add mod">
          <ac:chgData name="Joao Queiros" userId="4e9a6d8af8385ab3" providerId="LiveId" clId="{56CBCFD1-0CBA-4040-AB82-75B9B3124557}" dt="2022-11-09T20:49:05.911" v="2103" actId="1036"/>
          <ac:picMkLst>
            <pc:docMk/>
            <pc:sldMk cId="3675848373" sldId="265"/>
            <ac:picMk id="7" creationId="{F9D7A5B9-D65A-0609-E94B-65CF7DCDB2CB}"/>
          </ac:picMkLst>
        </pc:picChg>
        <pc:picChg chg="add del">
          <ac:chgData name="Joao Queiros" userId="4e9a6d8af8385ab3" providerId="LiveId" clId="{56CBCFD1-0CBA-4040-AB82-75B9B3124557}" dt="2022-11-09T19:54:04.592" v="1747" actId="478"/>
          <ac:picMkLst>
            <pc:docMk/>
            <pc:sldMk cId="3675848373" sldId="265"/>
            <ac:picMk id="10" creationId="{BE891A10-FDEF-CED4-3856-CFCFBB842FD1}"/>
          </ac:picMkLst>
        </pc:picChg>
      </pc:sldChg>
      <pc:sldChg chg="addSp delSp modSp mod">
        <pc:chgData name="Joao Queiros" userId="4e9a6d8af8385ab3" providerId="LiveId" clId="{56CBCFD1-0CBA-4040-AB82-75B9B3124557}" dt="2022-11-09T19:57:04.719" v="1769" actId="1035"/>
        <pc:sldMkLst>
          <pc:docMk/>
          <pc:sldMk cId="1974823773" sldId="269"/>
        </pc:sldMkLst>
        <pc:spChg chg="mod">
          <ac:chgData name="Joao Queiros" userId="4e9a6d8af8385ab3" providerId="LiveId" clId="{56CBCFD1-0CBA-4040-AB82-75B9B3124557}" dt="2022-11-09T13:38:30.467" v="773" actId="20577"/>
          <ac:spMkLst>
            <pc:docMk/>
            <pc:sldMk cId="1974823773" sldId="269"/>
            <ac:spMk id="9" creationId="{1DE20634-4EE9-EE51-5FF8-C8CB1E706713}"/>
          </ac:spMkLst>
        </pc:spChg>
        <pc:spChg chg="mod">
          <ac:chgData name="Joao Queiros" userId="4e9a6d8af8385ab3" providerId="LiveId" clId="{56CBCFD1-0CBA-4040-AB82-75B9B3124557}" dt="2022-11-09T13:36:32.325" v="684" actId="20577"/>
          <ac:spMkLst>
            <pc:docMk/>
            <pc:sldMk cId="1974823773" sldId="269"/>
            <ac:spMk id="10" creationId="{1610D801-246D-AEBD-9DF0-ABF95AAE84A1}"/>
          </ac:spMkLst>
        </pc:spChg>
        <pc:picChg chg="del">
          <ac:chgData name="Joao Queiros" userId="4e9a6d8af8385ab3" providerId="LiveId" clId="{56CBCFD1-0CBA-4040-AB82-75B9B3124557}" dt="2022-11-09T19:56:17.300" v="1752" actId="478"/>
          <ac:picMkLst>
            <pc:docMk/>
            <pc:sldMk cId="1974823773" sldId="269"/>
            <ac:picMk id="7" creationId="{419F6AAF-1D5B-5AAE-99EF-D6E9D1EEFD52}"/>
          </ac:picMkLst>
        </pc:picChg>
        <pc:picChg chg="add mod modCrop">
          <ac:chgData name="Joao Queiros" userId="4e9a6d8af8385ab3" providerId="LiveId" clId="{56CBCFD1-0CBA-4040-AB82-75B9B3124557}" dt="2022-11-09T19:57:04.719" v="1769" actId="1035"/>
          <ac:picMkLst>
            <pc:docMk/>
            <pc:sldMk cId="1974823773" sldId="269"/>
            <ac:picMk id="8" creationId="{4509A071-83FD-35A8-690B-D1D0F5CC00F7}"/>
          </ac:picMkLst>
        </pc:picChg>
        <pc:picChg chg="add mod modCrop">
          <ac:chgData name="Joao Queiros" userId="4e9a6d8af8385ab3" providerId="LiveId" clId="{56CBCFD1-0CBA-4040-AB82-75B9B3124557}" dt="2022-11-09T19:57:01.008" v="1766" actId="14100"/>
          <ac:picMkLst>
            <pc:docMk/>
            <pc:sldMk cId="1974823773" sldId="269"/>
            <ac:picMk id="11" creationId="{132B9E06-82A0-B942-5EA7-B4B166C21181}"/>
          </ac:picMkLst>
        </pc:picChg>
        <pc:picChg chg="del">
          <ac:chgData name="Joao Queiros" userId="4e9a6d8af8385ab3" providerId="LiveId" clId="{56CBCFD1-0CBA-4040-AB82-75B9B3124557}" dt="2022-11-09T19:56:16.730" v="1751" actId="478"/>
          <ac:picMkLst>
            <pc:docMk/>
            <pc:sldMk cId="1974823773" sldId="269"/>
            <ac:picMk id="16" creationId="{7DEEF307-122C-3666-F54B-2A6D90061726}"/>
          </ac:picMkLst>
        </pc:picChg>
      </pc:sldChg>
      <pc:sldChg chg="modSp mod">
        <pc:chgData name="Joao Queiros" userId="4e9a6d8af8385ab3" providerId="LiveId" clId="{56CBCFD1-0CBA-4040-AB82-75B9B3124557}" dt="2022-11-09T20:31:29.160" v="2040" actId="5793"/>
        <pc:sldMkLst>
          <pc:docMk/>
          <pc:sldMk cId="3521024872" sldId="271"/>
        </pc:sldMkLst>
        <pc:spChg chg="mod">
          <ac:chgData name="Joao Queiros" userId="4e9a6d8af8385ab3" providerId="LiveId" clId="{56CBCFD1-0CBA-4040-AB82-75B9B3124557}" dt="2022-11-09T20:31:29.160" v="2040" actId="5793"/>
          <ac:spMkLst>
            <pc:docMk/>
            <pc:sldMk cId="3521024872" sldId="271"/>
            <ac:spMk id="11" creationId="{0F1C1BDC-5826-F63F-2126-C737B93301EC}"/>
          </ac:spMkLst>
        </pc:spChg>
      </pc:sldChg>
      <pc:sldChg chg="modSp mod">
        <pc:chgData name="Joao Queiros" userId="4e9a6d8af8385ab3" providerId="LiveId" clId="{56CBCFD1-0CBA-4040-AB82-75B9B3124557}" dt="2022-11-09T13:21:30.551" v="130" actId="20577"/>
        <pc:sldMkLst>
          <pc:docMk/>
          <pc:sldMk cId="3113854458" sldId="272"/>
        </pc:sldMkLst>
        <pc:spChg chg="mod">
          <ac:chgData name="Joao Queiros" userId="4e9a6d8af8385ab3" providerId="LiveId" clId="{56CBCFD1-0CBA-4040-AB82-75B9B3124557}" dt="2022-11-09T13:21:30.551" v="130" actId="20577"/>
          <ac:spMkLst>
            <pc:docMk/>
            <pc:sldMk cId="3113854458" sldId="272"/>
            <ac:spMk id="2" creationId="{7A3E7024-6819-D9D4-A333-9963AF2E37D3}"/>
          </ac:spMkLst>
        </pc:spChg>
        <pc:picChg chg="mod">
          <ac:chgData name="Joao Queiros" userId="4e9a6d8af8385ab3" providerId="LiveId" clId="{56CBCFD1-0CBA-4040-AB82-75B9B3124557}" dt="2022-11-09T13:21:13.357" v="118" actId="1076"/>
          <ac:picMkLst>
            <pc:docMk/>
            <pc:sldMk cId="3113854458" sldId="272"/>
            <ac:picMk id="6" creationId="{E7A9E5C2-4784-F356-8BFD-9FAB7F83C54D}"/>
          </ac:picMkLst>
        </pc:picChg>
      </pc:sldChg>
      <pc:sldChg chg="modSp mod">
        <pc:chgData name="Joao Queiros" userId="4e9a6d8af8385ab3" providerId="LiveId" clId="{56CBCFD1-0CBA-4040-AB82-75B9B3124557}" dt="2022-11-10T13:40:08.296" v="2384" actId="790"/>
        <pc:sldMkLst>
          <pc:docMk/>
          <pc:sldMk cId="1753899230" sldId="273"/>
        </pc:sldMkLst>
        <pc:spChg chg="mod">
          <ac:chgData name="Joao Queiros" userId="4e9a6d8af8385ab3" providerId="LiveId" clId="{56CBCFD1-0CBA-4040-AB82-75B9B3124557}" dt="2022-11-10T13:40:08.296" v="2384" actId="790"/>
          <ac:spMkLst>
            <pc:docMk/>
            <pc:sldMk cId="1753899230" sldId="273"/>
            <ac:spMk id="2" creationId="{523264B8-D152-4917-1ED9-835D0F7DA6E5}"/>
          </ac:spMkLst>
        </pc:spChg>
      </pc:sldChg>
      <pc:sldChg chg="addSp delSp modSp mod">
        <pc:chgData name="Joao Queiros" userId="4e9a6d8af8385ab3" providerId="LiveId" clId="{56CBCFD1-0CBA-4040-AB82-75B9B3124557}" dt="2022-11-09T20:01:54.193" v="1786" actId="20577"/>
        <pc:sldMkLst>
          <pc:docMk/>
          <pc:sldMk cId="2232062503" sldId="274"/>
        </pc:sldMkLst>
        <pc:spChg chg="mod">
          <ac:chgData name="Joao Queiros" userId="4e9a6d8af8385ab3" providerId="LiveId" clId="{56CBCFD1-0CBA-4040-AB82-75B9B3124557}" dt="2022-11-09T20:01:54.193" v="1786" actId="20577"/>
          <ac:spMkLst>
            <pc:docMk/>
            <pc:sldMk cId="2232062503" sldId="274"/>
            <ac:spMk id="2" creationId="{5172F976-CDAF-218E-9BEA-4EF00562E88A}"/>
          </ac:spMkLst>
        </pc:spChg>
        <pc:spChg chg="mod">
          <ac:chgData name="Joao Queiros" userId="4e9a6d8af8385ab3" providerId="LiveId" clId="{56CBCFD1-0CBA-4040-AB82-75B9B3124557}" dt="2022-11-09T19:41:48.858" v="1168" actId="20577"/>
          <ac:spMkLst>
            <pc:docMk/>
            <pc:sldMk cId="2232062503" sldId="274"/>
            <ac:spMk id="4" creationId="{C739E06A-CFC0-A121-B573-A4A1D2E1E7DA}"/>
          </ac:spMkLst>
        </pc:spChg>
        <pc:spChg chg="mod">
          <ac:chgData name="Joao Queiros" userId="4e9a6d8af8385ab3" providerId="LiveId" clId="{56CBCFD1-0CBA-4040-AB82-75B9B3124557}" dt="2022-11-09T18:36:25.543" v="782" actId="20577"/>
          <ac:spMkLst>
            <pc:docMk/>
            <pc:sldMk cId="2232062503" sldId="274"/>
            <ac:spMk id="5" creationId="{B6E8E09D-8D80-FC95-58DF-D3066FC718AE}"/>
          </ac:spMkLst>
        </pc:spChg>
        <pc:spChg chg="add mod">
          <ac:chgData name="Joao Queiros" userId="4e9a6d8af8385ab3" providerId="LiveId" clId="{56CBCFD1-0CBA-4040-AB82-75B9B3124557}" dt="2022-11-09T19:40:56.922" v="1119" actId="20577"/>
          <ac:spMkLst>
            <pc:docMk/>
            <pc:sldMk cId="2232062503" sldId="274"/>
            <ac:spMk id="12" creationId="{0C93961A-D78D-47EC-F31A-1FD0DA4F4555}"/>
          </ac:spMkLst>
        </pc:spChg>
        <pc:picChg chg="add del mod">
          <ac:chgData name="Joao Queiros" userId="4e9a6d8af8385ab3" providerId="LiveId" clId="{56CBCFD1-0CBA-4040-AB82-75B9B3124557}" dt="2022-11-09T18:47:31.780" v="1067" actId="478"/>
          <ac:picMkLst>
            <pc:docMk/>
            <pc:sldMk cId="2232062503" sldId="274"/>
            <ac:picMk id="7" creationId="{7F13378B-6ABB-05BC-5633-CC33BEA06C4C}"/>
          </ac:picMkLst>
        </pc:picChg>
        <pc:picChg chg="add del mod">
          <ac:chgData name="Joao Queiros" userId="4e9a6d8af8385ab3" providerId="LiveId" clId="{56CBCFD1-0CBA-4040-AB82-75B9B3124557}" dt="2022-11-09T18:47:32.354" v="1068" actId="478"/>
          <ac:picMkLst>
            <pc:docMk/>
            <pc:sldMk cId="2232062503" sldId="274"/>
            <ac:picMk id="8" creationId="{A14A0EEE-D67B-A6E4-5216-82814F567A1C}"/>
          </ac:picMkLst>
        </pc:picChg>
        <pc:picChg chg="add mod modCrop">
          <ac:chgData name="Joao Queiros" userId="4e9a6d8af8385ab3" providerId="LiveId" clId="{56CBCFD1-0CBA-4040-AB82-75B9B3124557}" dt="2022-11-09T20:01:49.738" v="1784" actId="1035"/>
          <ac:picMkLst>
            <pc:docMk/>
            <pc:sldMk cId="2232062503" sldId="274"/>
            <ac:picMk id="10" creationId="{E0BE16D8-D431-092E-A311-9073490EBF53}"/>
          </ac:picMkLst>
        </pc:picChg>
        <pc:picChg chg="add mod modCrop">
          <ac:chgData name="Joao Queiros" userId="4e9a6d8af8385ab3" providerId="LiveId" clId="{56CBCFD1-0CBA-4040-AB82-75B9B3124557}" dt="2022-11-09T20:01:49.738" v="1784" actId="1035"/>
          <ac:picMkLst>
            <pc:docMk/>
            <pc:sldMk cId="2232062503" sldId="274"/>
            <ac:picMk id="11" creationId="{9C763A59-21F5-08F9-65C1-4632C71CEF5D}"/>
          </ac:picMkLst>
        </pc:picChg>
      </pc:sldChg>
      <pc:sldChg chg="addSp delSp modSp mod">
        <pc:chgData name="Joao Queiros" userId="4e9a6d8af8385ab3" providerId="LiveId" clId="{56CBCFD1-0CBA-4040-AB82-75B9B3124557}" dt="2022-11-10T13:39:27.376" v="2382" actId="20577"/>
        <pc:sldMkLst>
          <pc:docMk/>
          <pc:sldMk cId="3896601482" sldId="275"/>
        </pc:sldMkLst>
        <pc:spChg chg="mod">
          <ac:chgData name="Joao Queiros" userId="4e9a6d8af8385ab3" providerId="LiveId" clId="{56CBCFD1-0CBA-4040-AB82-75B9B3124557}" dt="2022-11-10T13:39:27.376" v="2382" actId="20577"/>
          <ac:spMkLst>
            <pc:docMk/>
            <pc:sldMk cId="3896601482" sldId="275"/>
            <ac:spMk id="2" creationId="{7C452A08-3D8F-9AA9-CAB7-01D8E779D1BE}"/>
          </ac:spMkLst>
        </pc:spChg>
        <pc:picChg chg="add del mod">
          <ac:chgData name="Joao Queiros" userId="4e9a6d8af8385ab3" providerId="LiveId" clId="{56CBCFD1-0CBA-4040-AB82-75B9B3124557}" dt="2022-11-09T20:22:15.912" v="1986" actId="478"/>
          <ac:picMkLst>
            <pc:docMk/>
            <pc:sldMk cId="3896601482" sldId="275"/>
            <ac:picMk id="8" creationId="{57626610-6B37-204F-F061-0998F8447566}"/>
          </ac:picMkLst>
        </pc:picChg>
      </pc:sldChg>
      <pc:sldChg chg="modSp mod">
        <pc:chgData name="Joao Queiros" userId="4e9a6d8af8385ab3" providerId="LiveId" clId="{56CBCFD1-0CBA-4040-AB82-75B9B3124557}" dt="2022-11-09T13:15:37.298" v="65" actId="20577"/>
        <pc:sldMkLst>
          <pc:docMk/>
          <pc:sldMk cId="812443738" sldId="276"/>
        </pc:sldMkLst>
        <pc:spChg chg="mod">
          <ac:chgData name="Joao Queiros" userId="4e9a6d8af8385ab3" providerId="LiveId" clId="{56CBCFD1-0CBA-4040-AB82-75B9B3124557}" dt="2022-11-09T13:15:37.298" v="65" actId="20577"/>
          <ac:spMkLst>
            <pc:docMk/>
            <pc:sldMk cId="812443738" sldId="276"/>
            <ac:spMk id="2" creationId="{F9C36472-A2F7-08E2-7099-EE674B9D06EC}"/>
          </ac:spMkLst>
        </pc:spChg>
      </pc:sldChg>
      <pc:sldChg chg="addSp modSp mod">
        <pc:chgData name="Joao Queiros" userId="4e9a6d8af8385ab3" providerId="LiveId" clId="{56CBCFD1-0CBA-4040-AB82-75B9B3124557}" dt="2022-11-09T20:24:43.505" v="2016" actId="1035"/>
        <pc:sldMkLst>
          <pc:docMk/>
          <pc:sldMk cId="3536872842" sldId="277"/>
        </pc:sldMkLst>
        <pc:spChg chg="mod">
          <ac:chgData name="Joao Queiros" userId="4e9a6d8af8385ab3" providerId="LiveId" clId="{56CBCFD1-0CBA-4040-AB82-75B9B3124557}" dt="2022-11-09T20:24:36.304" v="2007" actId="1076"/>
          <ac:spMkLst>
            <pc:docMk/>
            <pc:sldMk cId="3536872842" sldId="277"/>
            <ac:spMk id="9" creationId="{1DE20634-4EE9-EE51-5FF8-C8CB1E706713}"/>
          </ac:spMkLst>
        </pc:spChg>
        <pc:picChg chg="add mod">
          <ac:chgData name="Joao Queiros" userId="4e9a6d8af8385ab3" providerId="LiveId" clId="{56CBCFD1-0CBA-4040-AB82-75B9B3124557}" dt="2022-11-09T20:24:31.607" v="2005" actId="1076"/>
          <ac:picMkLst>
            <pc:docMk/>
            <pc:sldMk cId="3536872842" sldId="277"/>
            <ac:picMk id="3" creationId="{F257766A-DAD2-4F89-5242-44B87900947D}"/>
          </ac:picMkLst>
        </pc:picChg>
        <pc:picChg chg="mod">
          <ac:chgData name="Joao Queiros" userId="4e9a6d8af8385ab3" providerId="LiveId" clId="{56CBCFD1-0CBA-4040-AB82-75B9B3124557}" dt="2022-11-09T20:24:43.505" v="2016" actId="1035"/>
          <ac:picMkLst>
            <pc:docMk/>
            <pc:sldMk cId="3536872842" sldId="277"/>
            <ac:picMk id="17" creationId="{72B67033-684E-315A-957A-A792592FEB7A}"/>
          </ac:picMkLst>
        </pc:picChg>
        <pc:picChg chg="mod">
          <ac:chgData name="Joao Queiros" userId="4e9a6d8af8385ab3" providerId="LiveId" clId="{56CBCFD1-0CBA-4040-AB82-75B9B3124557}" dt="2022-11-09T20:24:43.505" v="2016" actId="1035"/>
          <ac:picMkLst>
            <pc:docMk/>
            <pc:sldMk cId="3536872842" sldId="277"/>
            <ac:picMk id="19" creationId="{92F597E6-EE3B-2352-134C-9CED7B3362B2}"/>
          </ac:picMkLst>
        </pc:picChg>
        <pc:picChg chg="mod">
          <ac:chgData name="Joao Queiros" userId="4e9a6d8af8385ab3" providerId="LiveId" clId="{56CBCFD1-0CBA-4040-AB82-75B9B3124557}" dt="2022-11-09T20:24:43.505" v="2016" actId="1035"/>
          <ac:picMkLst>
            <pc:docMk/>
            <pc:sldMk cId="3536872842" sldId="277"/>
            <ac:picMk id="21" creationId="{124A985B-5E57-4FAF-D4D9-E6F649CD2DFE}"/>
          </ac:picMkLst>
        </pc:picChg>
        <pc:picChg chg="mod">
          <ac:chgData name="Joao Queiros" userId="4e9a6d8af8385ab3" providerId="LiveId" clId="{56CBCFD1-0CBA-4040-AB82-75B9B3124557}" dt="2022-11-09T20:24:43.505" v="2016" actId="1035"/>
          <ac:picMkLst>
            <pc:docMk/>
            <pc:sldMk cId="3536872842" sldId="277"/>
            <ac:picMk id="28" creationId="{5E8B5657-3021-8586-341F-EBA18CAA739D}"/>
          </ac:picMkLst>
        </pc:picChg>
        <pc:picChg chg="mod">
          <ac:chgData name="Joao Queiros" userId="4e9a6d8af8385ab3" providerId="LiveId" clId="{56CBCFD1-0CBA-4040-AB82-75B9B3124557}" dt="2022-11-09T20:24:43.505" v="2016" actId="1035"/>
          <ac:picMkLst>
            <pc:docMk/>
            <pc:sldMk cId="3536872842" sldId="277"/>
            <ac:picMk id="30" creationId="{833DFA18-738E-185D-CF19-BFE2D0CC0802}"/>
          </ac:picMkLst>
        </pc:picChg>
        <pc:picChg chg="mod">
          <ac:chgData name="Joao Queiros" userId="4e9a6d8af8385ab3" providerId="LiveId" clId="{56CBCFD1-0CBA-4040-AB82-75B9B3124557}" dt="2022-11-09T20:24:43.505" v="2016" actId="1035"/>
          <ac:picMkLst>
            <pc:docMk/>
            <pc:sldMk cId="3536872842" sldId="277"/>
            <ac:picMk id="32" creationId="{E7100462-3B33-777A-7394-0D1758E30D1D}"/>
          </ac:picMkLst>
        </pc:picChg>
      </pc:sldChg>
      <pc:sldChg chg="addSp delSp modSp mod">
        <pc:chgData name="Joao Queiros" userId="4e9a6d8af8385ab3" providerId="LiveId" clId="{56CBCFD1-0CBA-4040-AB82-75B9B3124557}" dt="2022-11-10T13:42:11.766" v="2454" actId="313"/>
        <pc:sldMkLst>
          <pc:docMk/>
          <pc:sldMk cId="3720622612" sldId="278"/>
        </pc:sldMkLst>
        <pc:spChg chg="del">
          <ac:chgData name="Joao Queiros" userId="4e9a6d8af8385ab3" providerId="LiveId" clId="{56CBCFD1-0CBA-4040-AB82-75B9B3124557}" dt="2022-11-09T13:17:56.540" v="66"/>
          <ac:spMkLst>
            <pc:docMk/>
            <pc:sldMk cId="3720622612" sldId="278"/>
            <ac:spMk id="2" creationId="{3602D45A-7C18-3328-6AA4-5074E2F4630A}"/>
          </ac:spMkLst>
        </pc:spChg>
        <pc:spChg chg="mod">
          <ac:chgData name="Joao Queiros" userId="4e9a6d8af8385ab3" providerId="LiveId" clId="{56CBCFD1-0CBA-4040-AB82-75B9B3124557}" dt="2022-11-09T13:35:38.133" v="683" actId="20577"/>
          <ac:spMkLst>
            <pc:docMk/>
            <pc:sldMk cId="3720622612" sldId="278"/>
            <ac:spMk id="4" creationId="{9B147CE4-027E-5F6B-D969-3643F1D34803}"/>
          </ac:spMkLst>
        </pc:spChg>
        <pc:spChg chg="mod">
          <ac:chgData name="Joao Queiros" userId="4e9a6d8af8385ab3" providerId="LiveId" clId="{56CBCFD1-0CBA-4040-AB82-75B9B3124557}" dt="2022-11-09T13:18:34.692" v="107" actId="20577"/>
          <ac:spMkLst>
            <pc:docMk/>
            <pc:sldMk cId="3720622612" sldId="278"/>
            <ac:spMk id="6" creationId="{DF7B0514-E9C2-8E44-F4ED-81435EEF5CA0}"/>
          </ac:spMkLst>
        </pc:spChg>
        <pc:spChg chg="add mod">
          <ac:chgData name="Joao Queiros" userId="4e9a6d8af8385ab3" providerId="LiveId" clId="{56CBCFD1-0CBA-4040-AB82-75B9B3124557}" dt="2022-11-10T13:42:11.766" v="2454" actId="313"/>
          <ac:spMkLst>
            <pc:docMk/>
            <pc:sldMk cId="3720622612" sldId="278"/>
            <ac:spMk id="14" creationId="{E066063E-A8CD-F1E5-CC67-0EB8D4CE8CBA}"/>
          </ac:spMkLst>
        </pc:spChg>
        <pc:spChg chg="add mod">
          <ac:chgData name="Joao Queiros" userId="4e9a6d8af8385ab3" providerId="LiveId" clId="{56CBCFD1-0CBA-4040-AB82-75B9B3124557}" dt="2022-11-09T13:34:43.482" v="676" actId="6549"/>
          <ac:spMkLst>
            <pc:docMk/>
            <pc:sldMk cId="3720622612" sldId="278"/>
            <ac:spMk id="15" creationId="{439041B7-F890-47D4-E9A5-BADDE0CB73BF}"/>
          </ac:spMkLst>
        </pc:spChg>
        <pc:spChg chg="add del mod">
          <ac:chgData name="Joao Queiros" userId="4e9a6d8af8385ab3" providerId="LiveId" clId="{56CBCFD1-0CBA-4040-AB82-75B9B3124557}" dt="2022-11-09T13:31:41.569" v="650" actId="478"/>
          <ac:spMkLst>
            <pc:docMk/>
            <pc:sldMk cId="3720622612" sldId="278"/>
            <ac:spMk id="17" creationId="{E05E1545-4EF6-8857-75D1-D4A359F34C3E}"/>
          </ac:spMkLst>
        </pc:spChg>
        <pc:picChg chg="add del mod modCrop">
          <ac:chgData name="Joao Queiros" userId="4e9a6d8af8385ab3" providerId="LiveId" clId="{56CBCFD1-0CBA-4040-AB82-75B9B3124557}" dt="2022-11-09T13:31:36.127" v="647" actId="478"/>
          <ac:picMkLst>
            <pc:docMk/>
            <pc:sldMk cId="3720622612" sldId="278"/>
            <ac:picMk id="10" creationId="{9C909919-DB4D-2F96-414A-9BE684D05C89}"/>
          </ac:picMkLst>
        </pc:picChg>
        <pc:picChg chg="add del mod modCrop">
          <ac:chgData name="Joao Queiros" userId="4e9a6d8af8385ab3" providerId="LiveId" clId="{56CBCFD1-0CBA-4040-AB82-75B9B3124557}" dt="2022-11-09T13:31:36.939" v="648" actId="478"/>
          <ac:picMkLst>
            <pc:docMk/>
            <pc:sldMk cId="3720622612" sldId="278"/>
            <ac:picMk id="11" creationId="{EEC79323-5AB0-1799-A54F-F21BA9E6340D}"/>
          </ac:picMkLst>
        </pc:picChg>
        <pc:picChg chg="add del mod modCrop">
          <ac:chgData name="Joao Queiros" userId="4e9a6d8af8385ab3" providerId="LiveId" clId="{56CBCFD1-0CBA-4040-AB82-75B9B3124557}" dt="2022-11-09T13:31:37.615" v="649" actId="478"/>
          <ac:picMkLst>
            <pc:docMk/>
            <pc:sldMk cId="3720622612" sldId="278"/>
            <ac:picMk id="12" creationId="{E151FCF0-9639-3417-1081-546731A0D635}"/>
          </ac:picMkLst>
        </pc:picChg>
        <pc:picChg chg="add mod">
          <ac:chgData name="Joao Queiros" userId="4e9a6d8af8385ab3" providerId="LiveId" clId="{56CBCFD1-0CBA-4040-AB82-75B9B3124557}" dt="2022-11-09T13:35:20.563" v="677" actId="1076"/>
          <ac:picMkLst>
            <pc:docMk/>
            <pc:sldMk cId="3720622612" sldId="278"/>
            <ac:picMk id="13" creationId="{E219E628-FE86-02FF-B7A3-94DC9D27CA9F}"/>
          </ac:picMkLst>
        </pc:picChg>
        <pc:picChg chg="add del mod">
          <ac:chgData name="Joao Queiros" userId="4e9a6d8af8385ab3" providerId="LiveId" clId="{56CBCFD1-0CBA-4040-AB82-75B9B3124557}" dt="2022-11-09T13:33:40.343" v="658" actId="478"/>
          <ac:picMkLst>
            <pc:docMk/>
            <pc:sldMk cId="3720622612" sldId="278"/>
            <ac:picMk id="19" creationId="{664CFCE6-AFE0-CE8B-FDFA-733D93E51E1E}"/>
          </ac:picMkLst>
        </pc:picChg>
        <pc:picChg chg="add mod">
          <ac:chgData name="Joao Queiros" userId="4e9a6d8af8385ab3" providerId="LiveId" clId="{56CBCFD1-0CBA-4040-AB82-75B9B3124557}" dt="2022-11-09T13:34:06.159" v="667" actId="1036"/>
          <ac:picMkLst>
            <pc:docMk/>
            <pc:sldMk cId="3720622612" sldId="278"/>
            <ac:picMk id="21" creationId="{40C53116-64D6-D5E6-75D8-24DFDBDC57DD}"/>
          </ac:picMkLst>
        </pc:picChg>
      </pc:sldChg>
      <pc:sldChg chg="addSp delSp modSp add mod modAnim">
        <pc:chgData name="Joao Queiros" userId="4e9a6d8af8385ab3" providerId="LiveId" clId="{56CBCFD1-0CBA-4040-AB82-75B9B3124557}" dt="2022-11-10T13:41:46.526" v="2453" actId="313"/>
        <pc:sldMkLst>
          <pc:docMk/>
          <pc:sldMk cId="473329808" sldId="279"/>
        </pc:sldMkLst>
        <pc:spChg chg="del mod">
          <ac:chgData name="Joao Queiros" userId="4e9a6d8af8385ab3" providerId="LiveId" clId="{56CBCFD1-0CBA-4040-AB82-75B9B3124557}" dt="2022-11-09T19:42:13.277" v="1175" actId="478"/>
          <ac:spMkLst>
            <pc:docMk/>
            <pc:sldMk cId="473329808" sldId="279"/>
            <ac:spMk id="2" creationId="{5172F976-CDAF-218E-9BEA-4EF00562E88A}"/>
          </ac:spMkLst>
        </pc:spChg>
        <pc:spChg chg="mod">
          <ac:chgData name="Joao Queiros" userId="4e9a6d8af8385ab3" providerId="LiveId" clId="{56CBCFD1-0CBA-4040-AB82-75B9B3124557}" dt="2022-11-09T19:50:19.585" v="1434" actId="1035"/>
          <ac:spMkLst>
            <pc:docMk/>
            <pc:sldMk cId="473329808" sldId="279"/>
            <ac:spMk id="4" creationId="{C739E06A-CFC0-A121-B573-A4A1D2E1E7DA}"/>
          </ac:spMkLst>
        </pc:spChg>
        <pc:spChg chg="mod">
          <ac:chgData name="Joao Queiros" userId="4e9a6d8af8385ab3" providerId="LiveId" clId="{56CBCFD1-0CBA-4040-AB82-75B9B3124557}" dt="2022-11-09T19:50:19.585" v="1434" actId="1035"/>
          <ac:spMkLst>
            <pc:docMk/>
            <pc:sldMk cId="473329808" sldId="279"/>
            <ac:spMk id="5" creationId="{B6E8E09D-8D80-FC95-58DF-D3066FC718AE}"/>
          </ac:spMkLst>
        </pc:spChg>
        <pc:spChg chg="mod">
          <ac:chgData name="Joao Queiros" userId="4e9a6d8af8385ab3" providerId="LiveId" clId="{56CBCFD1-0CBA-4040-AB82-75B9B3124557}" dt="2022-11-09T19:50:19.585" v="1434" actId="1035"/>
          <ac:spMkLst>
            <pc:docMk/>
            <pc:sldMk cId="473329808" sldId="279"/>
            <ac:spMk id="6" creationId="{AD5130E8-77CD-418F-9284-E87B65C1F910}"/>
          </ac:spMkLst>
        </pc:spChg>
        <pc:spChg chg="del">
          <ac:chgData name="Joao Queiros" userId="4e9a6d8af8385ab3" providerId="LiveId" clId="{56CBCFD1-0CBA-4040-AB82-75B9B3124557}" dt="2022-11-09T19:42:09.410" v="1173" actId="478"/>
          <ac:spMkLst>
            <pc:docMk/>
            <pc:sldMk cId="473329808" sldId="279"/>
            <ac:spMk id="12" creationId="{0C93961A-D78D-47EC-F31A-1FD0DA4F4555}"/>
          </ac:spMkLst>
        </pc:spChg>
        <pc:spChg chg="add mod">
          <ac:chgData name="Joao Queiros" userId="4e9a6d8af8385ab3" providerId="LiveId" clId="{56CBCFD1-0CBA-4040-AB82-75B9B3124557}" dt="2022-11-10T13:41:01.397" v="2418" actId="113"/>
          <ac:spMkLst>
            <pc:docMk/>
            <pc:sldMk cId="473329808" sldId="279"/>
            <ac:spMk id="21" creationId="{158227C5-A9E5-BEAC-8931-C68A65784902}"/>
          </ac:spMkLst>
        </pc:spChg>
        <pc:spChg chg="add mod">
          <ac:chgData name="Joao Queiros" userId="4e9a6d8af8385ab3" providerId="LiveId" clId="{56CBCFD1-0CBA-4040-AB82-75B9B3124557}" dt="2022-11-10T13:41:14.805" v="2427" actId="1035"/>
          <ac:spMkLst>
            <pc:docMk/>
            <pc:sldMk cId="473329808" sldId="279"/>
            <ac:spMk id="22" creationId="{31254531-CC58-E32C-EAD0-E36DC35B154B}"/>
          </ac:spMkLst>
        </pc:spChg>
        <pc:spChg chg="add mod">
          <ac:chgData name="Joao Queiros" userId="4e9a6d8af8385ab3" providerId="LiveId" clId="{56CBCFD1-0CBA-4040-AB82-75B9B3124557}" dt="2022-11-10T13:40:55.756" v="2417" actId="1036"/>
          <ac:spMkLst>
            <pc:docMk/>
            <pc:sldMk cId="473329808" sldId="279"/>
            <ac:spMk id="23" creationId="{D2E52EB5-5D05-933D-6598-F0628493D92E}"/>
          </ac:spMkLst>
        </pc:spChg>
        <pc:spChg chg="add mod">
          <ac:chgData name="Joao Queiros" userId="4e9a6d8af8385ab3" providerId="LiveId" clId="{56CBCFD1-0CBA-4040-AB82-75B9B3124557}" dt="2022-11-10T13:40:55.756" v="2417" actId="1036"/>
          <ac:spMkLst>
            <pc:docMk/>
            <pc:sldMk cId="473329808" sldId="279"/>
            <ac:spMk id="24" creationId="{6CE5B38E-ECD0-5ADF-0C9E-429CE3E421E5}"/>
          </ac:spMkLst>
        </pc:spChg>
        <pc:spChg chg="add mod">
          <ac:chgData name="Joao Queiros" userId="4e9a6d8af8385ab3" providerId="LiveId" clId="{56CBCFD1-0CBA-4040-AB82-75B9B3124557}" dt="2022-11-10T13:40:55.756" v="2417" actId="1036"/>
          <ac:spMkLst>
            <pc:docMk/>
            <pc:sldMk cId="473329808" sldId="279"/>
            <ac:spMk id="25" creationId="{A4C46E28-732E-0600-9DEC-80CD81E1EE48}"/>
          </ac:spMkLst>
        </pc:spChg>
        <pc:spChg chg="add mod">
          <ac:chgData name="Joao Queiros" userId="4e9a6d8af8385ab3" providerId="LiveId" clId="{56CBCFD1-0CBA-4040-AB82-75B9B3124557}" dt="2022-11-10T13:40:55.756" v="2417" actId="1036"/>
          <ac:spMkLst>
            <pc:docMk/>
            <pc:sldMk cId="473329808" sldId="279"/>
            <ac:spMk id="26" creationId="{7044F759-D57A-971A-FAED-CA1C1B2B1C23}"/>
          </ac:spMkLst>
        </pc:spChg>
        <pc:spChg chg="add mod">
          <ac:chgData name="Joao Queiros" userId="4e9a6d8af8385ab3" providerId="LiveId" clId="{56CBCFD1-0CBA-4040-AB82-75B9B3124557}" dt="2022-11-10T13:41:46.526" v="2453" actId="313"/>
          <ac:spMkLst>
            <pc:docMk/>
            <pc:sldMk cId="473329808" sldId="279"/>
            <ac:spMk id="27" creationId="{EDFE88E8-2541-50D8-94A9-A29B1F6099AC}"/>
          </ac:spMkLst>
        </pc:spChg>
        <pc:picChg chg="add mod">
          <ac:chgData name="Joao Queiros" userId="4e9a6d8af8385ab3" providerId="LiveId" clId="{56CBCFD1-0CBA-4040-AB82-75B9B3124557}" dt="2022-11-10T13:40:55.756" v="2417" actId="1036"/>
          <ac:picMkLst>
            <pc:docMk/>
            <pc:sldMk cId="473329808" sldId="279"/>
            <ac:picMk id="7" creationId="{A5A7C3E6-CAA9-202C-9A65-CD423C3C0ECE}"/>
          </ac:picMkLst>
        </pc:picChg>
        <pc:picChg chg="add mod">
          <ac:chgData name="Joao Queiros" userId="4e9a6d8af8385ab3" providerId="LiveId" clId="{56CBCFD1-0CBA-4040-AB82-75B9B3124557}" dt="2022-11-10T13:40:55.756" v="2417" actId="1036"/>
          <ac:picMkLst>
            <pc:docMk/>
            <pc:sldMk cId="473329808" sldId="279"/>
            <ac:picMk id="9" creationId="{A1856EB7-5270-D902-C6C7-6FEF0AD38855}"/>
          </ac:picMkLst>
        </pc:picChg>
        <pc:picChg chg="del">
          <ac:chgData name="Joao Queiros" userId="4e9a6d8af8385ab3" providerId="LiveId" clId="{56CBCFD1-0CBA-4040-AB82-75B9B3124557}" dt="2022-11-09T19:42:06.404" v="1171" actId="478"/>
          <ac:picMkLst>
            <pc:docMk/>
            <pc:sldMk cId="473329808" sldId="279"/>
            <ac:picMk id="10" creationId="{E0BE16D8-D431-092E-A311-9073490EBF53}"/>
          </ac:picMkLst>
        </pc:picChg>
        <pc:picChg chg="del">
          <ac:chgData name="Joao Queiros" userId="4e9a6d8af8385ab3" providerId="LiveId" clId="{56CBCFD1-0CBA-4040-AB82-75B9B3124557}" dt="2022-11-09T19:42:07.144" v="1172" actId="478"/>
          <ac:picMkLst>
            <pc:docMk/>
            <pc:sldMk cId="473329808" sldId="279"/>
            <ac:picMk id="11" creationId="{9C763A59-21F5-08F9-65C1-4632C71CEF5D}"/>
          </ac:picMkLst>
        </pc:picChg>
        <pc:picChg chg="add mod">
          <ac:chgData name="Joao Queiros" userId="4e9a6d8af8385ab3" providerId="LiveId" clId="{56CBCFD1-0CBA-4040-AB82-75B9B3124557}" dt="2022-11-10T13:40:55.756" v="2417" actId="1036"/>
          <ac:picMkLst>
            <pc:docMk/>
            <pc:sldMk cId="473329808" sldId="279"/>
            <ac:picMk id="14" creationId="{4ECAE98D-1C1B-295D-3D43-BB35FF371EF6}"/>
          </ac:picMkLst>
        </pc:picChg>
        <pc:picChg chg="add mod">
          <ac:chgData name="Joao Queiros" userId="4e9a6d8af8385ab3" providerId="LiveId" clId="{56CBCFD1-0CBA-4040-AB82-75B9B3124557}" dt="2022-11-10T13:40:55.756" v="2417" actId="1036"/>
          <ac:picMkLst>
            <pc:docMk/>
            <pc:sldMk cId="473329808" sldId="279"/>
            <ac:picMk id="16" creationId="{A9DA22FE-7C76-DF76-3040-C63935139131}"/>
          </ac:picMkLst>
        </pc:picChg>
        <pc:picChg chg="add mod">
          <ac:chgData name="Joao Queiros" userId="4e9a6d8af8385ab3" providerId="LiveId" clId="{56CBCFD1-0CBA-4040-AB82-75B9B3124557}" dt="2022-11-10T13:40:55.756" v="2417" actId="1036"/>
          <ac:picMkLst>
            <pc:docMk/>
            <pc:sldMk cId="473329808" sldId="279"/>
            <ac:picMk id="18" creationId="{F0B481E0-36BA-BF4F-6121-86E096A5E6F3}"/>
          </ac:picMkLst>
        </pc:picChg>
        <pc:picChg chg="add mod">
          <ac:chgData name="Joao Queiros" userId="4e9a6d8af8385ab3" providerId="LiveId" clId="{56CBCFD1-0CBA-4040-AB82-75B9B3124557}" dt="2022-11-10T13:40:55.756" v="2417" actId="1036"/>
          <ac:picMkLst>
            <pc:docMk/>
            <pc:sldMk cId="473329808" sldId="279"/>
            <ac:picMk id="20" creationId="{1B00F7CB-E8CD-8265-349E-8E2EEBD69CF2}"/>
          </ac:picMkLst>
        </pc:picChg>
      </pc:sldChg>
    </pc:docChg>
  </pc:docChgLst>
  <pc:docChgLst>
    <pc:chgData name="José Pinto" userId="7507d2ddc4a35ec8" providerId="LiveId" clId="{E1462A18-9E2A-4D36-AC85-E4F19F639EE0}"/>
    <pc:docChg chg="custSel modSld">
      <pc:chgData name="José Pinto" userId="7507d2ddc4a35ec8" providerId="LiveId" clId="{E1462A18-9E2A-4D36-AC85-E4F19F639EE0}" dt="2022-11-10T08:23:11.274" v="1789" actId="20577"/>
      <pc:docMkLst>
        <pc:docMk/>
      </pc:docMkLst>
      <pc:sldChg chg="addSp delSp modSp mod">
        <pc:chgData name="José Pinto" userId="7507d2ddc4a35ec8" providerId="LiveId" clId="{E1462A18-9E2A-4D36-AC85-E4F19F639EE0}" dt="2022-11-10T08:23:11.274" v="1789" actId="20577"/>
        <pc:sldMkLst>
          <pc:docMk/>
          <pc:sldMk cId="1753899230" sldId="273"/>
        </pc:sldMkLst>
        <pc:spChg chg="add mod">
          <ac:chgData name="José Pinto" userId="7507d2ddc4a35ec8" providerId="LiveId" clId="{E1462A18-9E2A-4D36-AC85-E4F19F639EE0}" dt="2022-11-10T08:23:11.274" v="1789" actId="20577"/>
          <ac:spMkLst>
            <pc:docMk/>
            <pc:sldMk cId="1753899230" sldId="273"/>
            <ac:spMk id="2" creationId="{523264B8-D152-4917-1ED9-835D0F7DA6E5}"/>
          </ac:spMkLst>
        </pc:spChg>
        <pc:spChg chg="del">
          <ac:chgData name="José Pinto" userId="7507d2ddc4a35ec8" providerId="LiveId" clId="{E1462A18-9E2A-4D36-AC85-E4F19F639EE0}" dt="2022-11-10T07:51:37.920" v="7" actId="478"/>
          <ac:spMkLst>
            <pc:docMk/>
            <pc:sldMk cId="1753899230" sldId="273"/>
            <ac:spMk id="12" creationId="{2C965BDB-4E6F-E644-8949-5595C33B258D}"/>
          </ac:spMkLst>
        </pc:spChg>
      </pc:sldChg>
      <pc:sldChg chg="modSp mod">
        <pc:chgData name="José Pinto" userId="7507d2ddc4a35ec8" providerId="LiveId" clId="{E1462A18-9E2A-4D36-AC85-E4F19F639EE0}" dt="2022-11-10T07:30:05.566" v="4"/>
        <pc:sldMkLst>
          <pc:docMk/>
          <pc:sldMk cId="3896601482" sldId="275"/>
        </pc:sldMkLst>
        <pc:spChg chg="mod">
          <ac:chgData name="José Pinto" userId="7507d2ddc4a35ec8" providerId="LiveId" clId="{E1462A18-9E2A-4D36-AC85-E4F19F639EE0}" dt="2022-11-10T07:30:05.566" v="4"/>
          <ac:spMkLst>
            <pc:docMk/>
            <pc:sldMk cId="3896601482" sldId="275"/>
            <ac:spMk id="2" creationId="{7C452A08-3D8F-9AA9-CAB7-01D8E779D1BE}"/>
          </ac:spMkLst>
        </pc:spChg>
      </pc:sldChg>
    </pc:docChg>
  </pc:docChgLst>
  <pc:docChgLst>
    <pc:chgData name="Joao Queiros" userId="4e9a6d8af8385ab3" providerId="LiveId" clId="{6AD27C3A-46FE-4F29-BA82-7F4006E63AD5}"/>
    <pc:docChg chg="undo custSel modSld">
      <pc:chgData name="Joao Queiros" userId="4e9a6d8af8385ab3" providerId="LiveId" clId="{6AD27C3A-46FE-4F29-BA82-7F4006E63AD5}" dt="2022-12-14T14:16:09.158" v="59" actId="1036"/>
      <pc:docMkLst>
        <pc:docMk/>
      </pc:docMkLst>
      <pc:sldChg chg="modSp mod">
        <pc:chgData name="Joao Queiros" userId="4e9a6d8af8385ab3" providerId="LiveId" clId="{6AD27C3A-46FE-4F29-BA82-7F4006E63AD5}" dt="2022-12-14T14:16:09.158" v="59" actId="1036"/>
        <pc:sldMkLst>
          <pc:docMk/>
          <pc:sldMk cId="3536872842" sldId="277"/>
        </pc:sldMkLst>
        <pc:spChg chg="mod">
          <ac:chgData name="Joao Queiros" userId="4e9a6d8af8385ab3" providerId="LiveId" clId="{6AD27C3A-46FE-4F29-BA82-7F4006E63AD5}" dt="2022-12-14T14:16:06.422" v="56" actId="1035"/>
          <ac:spMkLst>
            <pc:docMk/>
            <pc:sldMk cId="3536872842" sldId="277"/>
            <ac:spMk id="9" creationId="{1DE20634-4EE9-EE51-5FF8-C8CB1E706713}"/>
          </ac:spMkLst>
        </pc:spChg>
        <pc:spChg chg="mod">
          <ac:chgData name="Joao Queiros" userId="4e9a6d8af8385ab3" providerId="LiveId" clId="{6AD27C3A-46FE-4F29-BA82-7F4006E63AD5}" dt="2022-12-14T14:16:09.158" v="59" actId="1036"/>
          <ac:spMkLst>
            <pc:docMk/>
            <pc:sldMk cId="3536872842" sldId="277"/>
            <ac:spMk id="10" creationId="{1610D801-246D-AEBD-9DF0-ABF95AAE84A1}"/>
          </ac:spMkLst>
        </pc:spChg>
        <pc:spChg chg="mod">
          <ac:chgData name="Joao Queiros" userId="4e9a6d8af8385ab3" providerId="LiveId" clId="{6AD27C3A-46FE-4F29-BA82-7F4006E63AD5}" dt="2022-12-14T14:15:31.265" v="37" actId="1035"/>
          <ac:spMkLst>
            <pc:docMk/>
            <pc:sldMk cId="3536872842" sldId="277"/>
            <ac:spMk id="14" creationId="{41E9C94D-CBF2-AE65-BD95-540C16D3A47E}"/>
          </ac:spMkLst>
        </pc:spChg>
        <pc:spChg chg="mod">
          <ac:chgData name="Joao Queiros" userId="4e9a6d8af8385ab3" providerId="LiveId" clId="{6AD27C3A-46FE-4F29-BA82-7F4006E63AD5}" dt="2022-12-14T14:15:28.188" v="31" actId="1035"/>
          <ac:spMkLst>
            <pc:docMk/>
            <pc:sldMk cId="3536872842" sldId="277"/>
            <ac:spMk id="15" creationId="{07E8FC77-AA79-CACC-554A-E887770C4DE4}"/>
          </ac:spMkLst>
        </pc:spChg>
        <pc:picChg chg="mod">
          <ac:chgData name="Joao Queiros" userId="4e9a6d8af8385ab3" providerId="LiveId" clId="{6AD27C3A-46FE-4F29-BA82-7F4006E63AD5}" dt="2022-12-14T14:15:33.718" v="46" actId="1036"/>
          <ac:picMkLst>
            <pc:docMk/>
            <pc:sldMk cId="3536872842" sldId="277"/>
            <ac:picMk id="3" creationId="{F257766A-DAD2-4F89-5242-44B87900947D}"/>
          </ac:picMkLst>
        </pc:picChg>
      </pc:sldChg>
    </pc:docChg>
  </pc:docChgLst>
  <pc:docChgLst>
    <pc:chgData name="A. Sá Teixeira" userId="6ada50915ac08dd5" providerId="LiveId" clId="{F444A1D5-EE76-467E-A0C1-249C9834B9D4}"/>
    <pc:docChg chg="undo custSel addSld delSld modSld sldOrd modMainMaster">
      <pc:chgData name="A. Sá Teixeira" userId="6ada50915ac08dd5" providerId="LiveId" clId="{F444A1D5-EE76-467E-A0C1-249C9834B9D4}" dt="2022-11-16T18:03:38.901" v="3716" actId="1035"/>
      <pc:docMkLst>
        <pc:docMk/>
      </pc:docMkLst>
      <pc:sldChg chg="addSp delSp modSp mod modAnim">
        <pc:chgData name="A. Sá Teixeira" userId="6ada50915ac08dd5" providerId="LiveId" clId="{F444A1D5-EE76-467E-A0C1-249C9834B9D4}" dt="2022-11-10T14:30:44.768" v="3087" actId="20577"/>
        <pc:sldMkLst>
          <pc:docMk/>
          <pc:sldMk cId="2370583490" sldId="263"/>
        </pc:sldMkLst>
        <pc:spChg chg="add del mod">
          <ac:chgData name="A. Sá Teixeira" userId="6ada50915ac08dd5" providerId="LiveId" clId="{F444A1D5-EE76-467E-A0C1-249C9834B9D4}" dt="2022-11-10T14:30:33.336" v="3073"/>
          <ac:spMkLst>
            <pc:docMk/>
            <pc:sldMk cId="2370583490" sldId="263"/>
            <ac:spMk id="2" creationId="{C2443F22-C873-9734-4B73-5EB69E4026E6}"/>
          </ac:spMkLst>
        </pc:spChg>
        <pc:spChg chg="mod">
          <ac:chgData name="A. Sá Teixeira" userId="6ada50915ac08dd5" providerId="LiveId" clId="{F444A1D5-EE76-467E-A0C1-249C9834B9D4}" dt="2022-11-09T11:12:19.081" v="1803" actId="27636"/>
          <ac:spMkLst>
            <pc:docMk/>
            <pc:sldMk cId="2370583490" sldId="263"/>
            <ac:spMk id="3" creationId="{52BC37DE-1671-4DB6-A5EC-1BFC178C5FA0}"/>
          </ac:spMkLst>
        </pc:spChg>
        <pc:spChg chg="add mod">
          <ac:chgData name="A. Sá Teixeira" userId="6ada50915ac08dd5" providerId="LiveId" clId="{F444A1D5-EE76-467E-A0C1-249C9834B9D4}" dt="2022-11-10T14:30:44.768" v="3087" actId="20577"/>
          <ac:spMkLst>
            <pc:docMk/>
            <pc:sldMk cId="2370583490" sldId="263"/>
            <ac:spMk id="3" creationId="{6CC3A2CD-9176-9E67-0F09-FD24F3600F34}"/>
          </ac:spMkLst>
        </pc:spChg>
        <pc:spChg chg="mod">
          <ac:chgData name="A. Sá Teixeira" userId="6ada50915ac08dd5" providerId="LiveId" clId="{F444A1D5-EE76-467E-A0C1-249C9834B9D4}" dt="2022-11-10T14:30:23.104" v="3071" actId="1076"/>
          <ac:spMkLst>
            <pc:docMk/>
            <pc:sldMk cId="2370583490" sldId="263"/>
            <ac:spMk id="12" creationId="{02E87FC0-D5EA-A034-5F6E-261FCFF0AC8B}"/>
          </ac:spMkLst>
        </pc:spChg>
      </pc:sldChg>
      <pc:sldChg chg="delSp modSp mod">
        <pc:chgData name="A. Sá Teixeira" userId="6ada50915ac08dd5" providerId="LiveId" clId="{F444A1D5-EE76-467E-A0C1-249C9834B9D4}" dt="2022-11-09T11:15:45.068" v="1865" actId="478"/>
        <pc:sldMkLst>
          <pc:docMk/>
          <pc:sldMk cId="1915652162" sldId="264"/>
        </pc:sldMkLst>
        <pc:spChg chg="del mod">
          <ac:chgData name="A. Sá Teixeira" userId="6ada50915ac08dd5" providerId="LiveId" clId="{F444A1D5-EE76-467E-A0C1-249C9834B9D4}" dt="2022-11-09T11:15:45.068" v="1865" actId="478"/>
          <ac:spMkLst>
            <pc:docMk/>
            <pc:sldMk cId="1915652162" sldId="264"/>
            <ac:spMk id="3" creationId="{7C06D249-F29D-E38A-9FF5-C7038E01DEE4}"/>
          </ac:spMkLst>
        </pc:spChg>
      </pc:sldChg>
      <pc:sldChg chg="delSp modSp mod">
        <pc:chgData name="A. Sá Teixeira" userId="6ada50915ac08dd5" providerId="LiveId" clId="{F444A1D5-EE76-467E-A0C1-249C9834B9D4}" dt="2022-11-09T11:15:47.336" v="1866" actId="478"/>
        <pc:sldMkLst>
          <pc:docMk/>
          <pc:sldMk cId="3675848373" sldId="265"/>
        </pc:sldMkLst>
        <pc:spChg chg="mod">
          <ac:chgData name="A. Sá Teixeira" userId="6ada50915ac08dd5" providerId="LiveId" clId="{F444A1D5-EE76-467E-A0C1-249C9834B9D4}" dt="2022-11-09T11:09:05.907" v="1787" actId="20577"/>
          <ac:spMkLst>
            <pc:docMk/>
            <pc:sldMk cId="3675848373" sldId="265"/>
            <ac:spMk id="2" creationId="{3A6913F5-3EE0-936C-F741-F0139F000BA4}"/>
          </ac:spMkLst>
        </pc:spChg>
        <pc:spChg chg="del">
          <ac:chgData name="A. Sá Teixeira" userId="6ada50915ac08dd5" providerId="LiveId" clId="{F444A1D5-EE76-467E-A0C1-249C9834B9D4}" dt="2022-11-09T11:15:47.336" v="1866" actId="478"/>
          <ac:spMkLst>
            <pc:docMk/>
            <pc:sldMk cId="3675848373" sldId="265"/>
            <ac:spMk id="3" creationId="{800C5A1C-25D6-2661-24C0-39A1E35CBE61}"/>
          </ac:spMkLst>
        </pc:spChg>
      </pc:sldChg>
      <pc:sldChg chg="modSp del mod">
        <pc:chgData name="A. Sá Teixeira" userId="6ada50915ac08dd5" providerId="LiveId" clId="{F444A1D5-EE76-467E-A0C1-249C9834B9D4}" dt="2022-11-08T15:46:46.397" v="1067" actId="47"/>
        <pc:sldMkLst>
          <pc:docMk/>
          <pc:sldMk cId="3764374083" sldId="266"/>
        </pc:sldMkLst>
        <pc:spChg chg="mod">
          <ac:chgData name="A. Sá Teixeira" userId="6ada50915ac08dd5" providerId="LiveId" clId="{F444A1D5-EE76-467E-A0C1-249C9834B9D4}" dt="2022-11-08T15:46:37.215" v="1066" actId="6549"/>
          <ac:spMkLst>
            <pc:docMk/>
            <pc:sldMk cId="3764374083" sldId="266"/>
            <ac:spMk id="13" creationId="{D62262E5-03E5-1B03-BD02-FE1DEBE40858}"/>
          </ac:spMkLst>
        </pc:spChg>
      </pc:sldChg>
      <pc:sldChg chg="del ord">
        <pc:chgData name="A. Sá Teixeira" userId="6ada50915ac08dd5" providerId="LiveId" clId="{F444A1D5-EE76-467E-A0C1-249C9834B9D4}" dt="2022-11-08T15:46:53.080" v="1068" actId="47"/>
        <pc:sldMkLst>
          <pc:docMk/>
          <pc:sldMk cId="624578275" sldId="267"/>
        </pc:sldMkLst>
      </pc:sldChg>
      <pc:sldChg chg="delSp mod">
        <pc:chgData name="A. Sá Teixeira" userId="6ada50915ac08dd5" providerId="LiveId" clId="{F444A1D5-EE76-467E-A0C1-249C9834B9D4}" dt="2022-11-09T11:16:10.342" v="1871" actId="478"/>
        <pc:sldMkLst>
          <pc:docMk/>
          <pc:sldMk cId="3318229292" sldId="268"/>
        </pc:sldMkLst>
        <pc:spChg chg="del">
          <ac:chgData name="A. Sá Teixeira" userId="6ada50915ac08dd5" providerId="LiveId" clId="{F444A1D5-EE76-467E-A0C1-249C9834B9D4}" dt="2022-11-09T11:16:10.342" v="1871" actId="478"/>
          <ac:spMkLst>
            <pc:docMk/>
            <pc:sldMk cId="3318229292" sldId="268"/>
            <ac:spMk id="2" creationId="{3E1BAA2B-E8B1-7764-0D73-CBA09430BB03}"/>
          </ac:spMkLst>
        </pc:spChg>
      </pc:sldChg>
      <pc:sldChg chg="addSp delSp modSp mod delAnim modAnim modShow">
        <pc:chgData name="A. Sá Teixeira" userId="6ada50915ac08dd5" providerId="LiveId" clId="{F444A1D5-EE76-467E-A0C1-249C9834B9D4}" dt="2022-11-09T11:15:15.828" v="1862" actId="478"/>
        <pc:sldMkLst>
          <pc:docMk/>
          <pc:sldMk cId="1974823773" sldId="269"/>
        </pc:sldMkLst>
        <pc:spChg chg="mod">
          <ac:chgData name="A. Sá Teixeira" userId="6ada50915ac08dd5" providerId="LiveId" clId="{F444A1D5-EE76-467E-A0C1-249C9834B9D4}" dt="2022-11-09T09:43:53.222" v="1617" actId="948"/>
          <ac:spMkLst>
            <pc:docMk/>
            <pc:sldMk cId="1974823773" sldId="269"/>
            <ac:spMk id="2" creationId="{E29AC320-C4DE-3B51-E622-605CF322CCC7}"/>
          </ac:spMkLst>
        </pc:spChg>
        <pc:spChg chg="del mod">
          <ac:chgData name="A. Sá Teixeira" userId="6ada50915ac08dd5" providerId="LiveId" clId="{F444A1D5-EE76-467E-A0C1-249C9834B9D4}" dt="2022-11-09T11:15:15.828" v="1862" actId="478"/>
          <ac:spMkLst>
            <pc:docMk/>
            <pc:sldMk cId="1974823773" sldId="269"/>
            <ac:spMk id="3" creationId="{E1506223-FFB0-520A-621F-F18494D1066A}"/>
          </ac:spMkLst>
        </pc:spChg>
        <pc:spChg chg="mod">
          <ac:chgData name="A. Sá Teixeira" userId="6ada50915ac08dd5" providerId="LiveId" clId="{F444A1D5-EE76-467E-A0C1-249C9834B9D4}" dt="2022-11-08T15:07:56.219" v="350" actId="33524"/>
          <ac:spMkLst>
            <pc:docMk/>
            <pc:sldMk cId="1974823773" sldId="269"/>
            <ac:spMk id="4" creationId="{B7A369DB-BA92-1D9E-2603-ADEB0032C9B6}"/>
          </ac:spMkLst>
        </pc:spChg>
        <pc:spChg chg="mod">
          <ac:chgData name="A. Sá Teixeira" userId="6ada50915ac08dd5" providerId="LiveId" clId="{F444A1D5-EE76-467E-A0C1-249C9834B9D4}" dt="2022-11-08T15:00:07.202" v="26" actId="790"/>
          <ac:spMkLst>
            <pc:docMk/>
            <pc:sldMk cId="1974823773" sldId="269"/>
            <ac:spMk id="5" creationId="{D112351B-975D-F065-2F31-C1DDBE9785E4}"/>
          </ac:spMkLst>
        </pc:spChg>
        <pc:spChg chg="mod">
          <ac:chgData name="A. Sá Teixeira" userId="6ada50915ac08dd5" providerId="LiveId" clId="{F444A1D5-EE76-467E-A0C1-249C9834B9D4}" dt="2022-11-08T15:18:36.651" v="372" actId="20577"/>
          <ac:spMkLst>
            <pc:docMk/>
            <pc:sldMk cId="1974823773" sldId="269"/>
            <ac:spMk id="6" creationId="{69CFA216-B064-192C-080B-02A78F2DF532}"/>
          </ac:spMkLst>
        </pc:spChg>
        <pc:spChg chg="add del mod">
          <ac:chgData name="A. Sá Teixeira" userId="6ada50915ac08dd5" providerId="LiveId" clId="{F444A1D5-EE76-467E-A0C1-249C9834B9D4}" dt="2022-11-08T15:05:44.393" v="186" actId="478"/>
          <ac:spMkLst>
            <pc:docMk/>
            <pc:sldMk cId="1974823773" sldId="269"/>
            <ac:spMk id="7" creationId="{217DAA08-14A7-04E3-5C3D-1EE2E2AB5262}"/>
          </ac:spMkLst>
        </pc:spChg>
        <pc:spChg chg="add del mod">
          <ac:chgData name="A. Sá Teixeira" userId="6ada50915ac08dd5" providerId="LiveId" clId="{F444A1D5-EE76-467E-A0C1-249C9834B9D4}" dt="2022-11-08T15:05:42.909" v="185" actId="478"/>
          <ac:spMkLst>
            <pc:docMk/>
            <pc:sldMk cId="1974823773" sldId="269"/>
            <ac:spMk id="8" creationId="{54C011B3-7545-2DA3-111A-63D0BEF5878F}"/>
          </ac:spMkLst>
        </pc:spChg>
        <pc:spChg chg="mod">
          <ac:chgData name="A. Sá Teixeira" userId="6ada50915ac08dd5" providerId="LiveId" clId="{F444A1D5-EE76-467E-A0C1-249C9834B9D4}" dt="2022-11-09T09:43:34.952" v="1614" actId="948"/>
          <ac:spMkLst>
            <pc:docMk/>
            <pc:sldMk cId="1974823773" sldId="269"/>
            <ac:spMk id="9" creationId="{1DE20634-4EE9-EE51-5FF8-C8CB1E706713}"/>
          </ac:spMkLst>
        </pc:spChg>
        <pc:spChg chg="mod">
          <ac:chgData name="A. Sá Teixeira" userId="6ada50915ac08dd5" providerId="LiveId" clId="{F444A1D5-EE76-467E-A0C1-249C9834B9D4}" dt="2022-11-08T15:00:07.202" v="26" actId="790"/>
          <ac:spMkLst>
            <pc:docMk/>
            <pc:sldMk cId="1974823773" sldId="269"/>
            <ac:spMk id="10" creationId="{1610D801-246D-AEBD-9DF0-ABF95AAE84A1}"/>
          </ac:spMkLst>
        </pc:spChg>
        <pc:spChg chg="add del mod">
          <ac:chgData name="A. Sá Teixeira" userId="6ada50915ac08dd5" providerId="LiveId" clId="{F444A1D5-EE76-467E-A0C1-249C9834B9D4}" dt="2022-11-08T15:48:44.389" v="1186" actId="478"/>
          <ac:spMkLst>
            <pc:docMk/>
            <pc:sldMk cId="1974823773" sldId="269"/>
            <ac:spMk id="11" creationId="{0F1C1BDC-5826-F63F-2126-C737B93301EC}"/>
          </ac:spMkLst>
        </pc:spChg>
        <pc:spChg chg="add del mod">
          <ac:chgData name="A. Sá Teixeira" userId="6ada50915ac08dd5" providerId="LiveId" clId="{F444A1D5-EE76-467E-A0C1-249C9834B9D4}" dt="2022-11-08T15:48:41.133" v="1184" actId="478"/>
          <ac:spMkLst>
            <pc:docMk/>
            <pc:sldMk cId="1974823773" sldId="269"/>
            <ac:spMk id="12" creationId="{2C965BDB-4E6F-E644-8949-5595C33B258D}"/>
          </ac:spMkLst>
        </pc:spChg>
        <pc:spChg chg="add del mod">
          <ac:chgData name="A. Sá Teixeira" userId="6ada50915ac08dd5" providerId="LiveId" clId="{F444A1D5-EE76-467E-A0C1-249C9834B9D4}" dt="2022-11-08T15:48:42.869" v="1185" actId="478"/>
          <ac:spMkLst>
            <pc:docMk/>
            <pc:sldMk cId="1974823773" sldId="269"/>
            <ac:spMk id="13" creationId="{F1CD7B43-96D9-7241-D070-98F120C5F8E1}"/>
          </ac:spMkLst>
        </pc:spChg>
        <pc:spChg chg="add del mod">
          <ac:chgData name="A. Sá Teixeira" userId="6ada50915ac08dd5" providerId="LiveId" clId="{F444A1D5-EE76-467E-A0C1-249C9834B9D4}" dt="2022-11-08T15:48:41.133" v="1184" actId="478"/>
          <ac:spMkLst>
            <pc:docMk/>
            <pc:sldMk cId="1974823773" sldId="269"/>
            <ac:spMk id="14" creationId="{4662B4C6-BFAA-F369-E7BF-9A1E83445A4C}"/>
          </ac:spMkLst>
        </pc:spChg>
        <pc:picChg chg="add mod modCrop">
          <ac:chgData name="A. Sá Teixeira" userId="6ada50915ac08dd5" providerId="LiveId" clId="{F444A1D5-EE76-467E-A0C1-249C9834B9D4}" dt="2022-11-09T09:43:57.924" v="1628" actId="1035"/>
          <ac:picMkLst>
            <pc:docMk/>
            <pc:sldMk cId="1974823773" sldId="269"/>
            <ac:picMk id="7" creationId="{419F6AAF-1D5B-5AAE-99EF-D6E9D1EEFD52}"/>
          </ac:picMkLst>
        </pc:picChg>
        <pc:picChg chg="add mod modCrop">
          <ac:chgData name="A. Sá Teixeira" userId="6ada50915ac08dd5" providerId="LiveId" clId="{F444A1D5-EE76-467E-A0C1-249C9834B9D4}" dt="2022-11-09T09:43:57.924" v="1628" actId="1035"/>
          <ac:picMkLst>
            <pc:docMk/>
            <pc:sldMk cId="1974823773" sldId="269"/>
            <ac:picMk id="16" creationId="{7DEEF307-122C-3666-F54B-2A6D90061726}"/>
          </ac:picMkLst>
        </pc:picChg>
      </pc:sldChg>
      <pc:sldChg chg="addSp delSp modSp add mod">
        <pc:chgData name="A. Sá Teixeira" userId="6ada50915ac08dd5" providerId="LiveId" clId="{F444A1D5-EE76-467E-A0C1-249C9834B9D4}" dt="2022-11-16T17:49:18.802" v="3524" actId="20577"/>
        <pc:sldMkLst>
          <pc:docMk/>
          <pc:sldMk cId="661087442" sldId="270"/>
        </pc:sldMkLst>
        <pc:spChg chg="mod">
          <ac:chgData name="A. Sá Teixeira" userId="6ada50915ac08dd5" providerId="LiveId" clId="{F444A1D5-EE76-467E-A0C1-249C9834B9D4}" dt="2022-11-09T09:45:57.562" v="1645" actId="948"/>
          <ac:spMkLst>
            <pc:docMk/>
            <pc:sldMk cId="661087442" sldId="270"/>
            <ac:spMk id="2" creationId="{E29AC320-C4DE-3B51-E622-605CF322CCC7}"/>
          </ac:spMkLst>
        </pc:spChg>
        <pc:spChg chg="del">
          <ac:chgData name="A. Sá Teixeira" userId="6ada50915ac08dd5" providerId="LiveId" clId="{F444A1D5-EE76-467E-A0C1-249C9834B9D4}" dt="2022-11-09T11:15:18.436" v="1863" actId="478"/>
          <ac:spMkLst>
            <pc:docMk/>
            <pc:sldMk cId="661087442" sldId="270"/>
            <ac:spMk id="3" creationId="{E1506223-FFB0-520A-621F-F18494D1066A}"/>
          </ac:spMkLst>
        </pc:spChg>
        <pc:spChg chg="mod">
          <ac:chgData name="A. Sá Teixeira" userId="6ada50915ac08dd5" providerId="LiveId" clId="{F444A1D5-EE76-467E-A0C1-249C9834B9D4}" dt="2022-11-16T17:49:18.802" v="3524" actId="20577"/>
          <ac:spMkLst>
            <pc:docMk/>
            <pc:sldMk cId="661087442" sldId="270"/>
            <ac:spMk id="4" creationId="{B7A369DB-BA92-1D9E-2603-ADEB0032C9B6}"/>
          </ac:spMkLst>
        </pc:spChg>
        <pc:spChg chg="mod">
          <ac:chgData name="A. Sá Teixeira" userId="6ada50915ac08dd5" providerId="LiveId" clId="{F444A1D5-EE76-467E-A0C1-249C9834B9D4}" dt="2022-11-08T15:45:46.243" v="1064" actId="20577"/>
          <ac:spMkLst>
            <pc:docMk/>
            <pc:sldMk cId="661087442" sldId="270"/>
            <ac:spMk id="5" creationId="{D112351B-975D-F065-2F31-C1DDBE9785E4}"/>
          </ac:spMkLst>
        </pc:spChg>
        <pc:spChg chg="mod">
          <ac:chgData name="A. Sá Teixeira" userId="6ada50915ac08dd5" providerId="LiveId" clId="{F444A1D5-EE76-467E-A0C1-249C9834B9D4}" dt="2022-11-09T09:45:37.317" v="1637" actId="20577"/>
          <ac:spMkLst>
            <pc:docMk/>
            <pc:sldMk cId="661087442" sldId="270"/>
            <ac:spMk id="6" creationId="{69CFA216-B064-192C-080B-02A78F2DF532}"/>
          </ac:spMkLst>
        </pc:spChg>
        <pc:spChg chg="add del mod">
          <ac:chgData name="A. Sá Teixeira" userId="6ada50915ac08dd5" providerId="LiveId" clId="{F444A1D5-EE76-467E-A0C1-249C9834B9D4}" dt="2022-11-09T09:56:11.027" v="1778" actId="478"/>
          <ac:spMkLst>
            <pc:docMk/>
            <pc:sldMk cId="661087442" sldId="270"/>
            <ac:spMk id="9" creationId="{1DE20634-4EE9-EE51-5FF8-C8CB1E706713}"/>
          </ac:spMkLst>
        </pc:spChg>
        <pc:spChg chg="add del mod">
          <ac:chgData name="A. Sá Teixeira" userId="6ada50915ac08dd5" providerId="LiveId" clId="{F444A1D5-EE76-467E-A0C1-249C9834B9D4}" dt="2022-11-09T09:56:11.027" v="1778" actId="478"/>
          <ac:spMkLst>
            <pc:docMk/>
            <pc:sldMk cId="661087442" sldId="270"/>
            <ac:spMk id="10" creationId="{1610D801-246D-AEBD-9DF0-ABF95AAE84A1}"/>
          </ac:spMkLst>
        </pc:spChg>
        <pc:spChg chg="del mod">
          <ac:chgData name="A. Sá Teixeira" userId="6ada50915ac08dd5" providerId="LiveId" clId="{F444A1D5-EE76-467E-A0C1-249C9834B9D4}" dt="2022-11-08T15:47:30.922" v="1077" actId="478"/>
          <ac:spMkLst>
            <pc:docMk/>
            <pc:sldMk cId="661087442" sldId="270"/>
            <ac:spMk id="11" creationId="{0F1C1BDC-5826-F63F-2126-C737B93301EC}"/>
          </ac:spMkLst>
        </pc:spChg>
        <pc:spChg chg="del mod">
          <ac:chgData name="A. Sá Teixeira" userId="6ada50915ac08dd5" providerId="LiveId" clId="{F444A1D5-EE76-467E-A0C1-249C9834B9D4}" dt="2022-11-08T15:47:29.502" v="1076" actId="478"/>
          <ac:spMkLst>
            <pc:docMk/>
            <pc:sldMk cId="661087442" sldId="270"/>
            <ac:spMk id="12" creationId="{2C965BDB-4E6F-E644-8949-5595C33B258D}"/>
          </ac:spMkLst>
        </pc:spChg>
        <pc:spChg chg="del mod">
          <ac:chgData name="A. Sá Teixeira" userId="6ada50915ac08dd5" providerId="LiveId" clId="{F444A1D5-EE76-467E-A0C1-249C9834B9D4}" dt="2022-11-08T15:47:32.273" v="1078" actId="478"/>
          <ac:spMkLst>
            <pc:docMk/>
            <pc:sldMk cId="661087442" sldId="270"/>
            <ac:spMk id="13" creationId="{F1CD7B43-96D9-7241-D070-98F120C5F8E1}"/>
          </ac:spMkLst>
        </pc:spChg>
        <pc:spChg chg="del mod">
          <ac:chgData name="A. Sá Teixeira" userId="6ada50915ac08dd5" providerId="LiveId" clId="{F444A1D5-EE76-467E-A0C1-249C9834B9D4}" dt="2022-11-08T15:47:29.502" v="1076" actId="478"/>
          <ac:spMkLst>
            <pc:docMk/>
            <pc:sldMk cId="661087442" sldId="270"/>
            <ac:spMk id="14" creationId="{4662B4C6-BFAA-F369-E7BF-9A1E83445A4C}"/>
          </ac:spMkLst>
        </pc:spChg>
        <pc:picChg chg="add del mod">
          <ac:chgData name="A. Sá Teixeira" userId="6ada50915ac08dd5" providerId="LiveId" clId="{F444A1D5-EE76-467E-A0C1-249C9834B9D4}" dt="2022-11-09T11:34:06.265" v="2610" actId="478"/>
          <ac:picMkLst>
            <pc:docMk/>
            <pc:sldMk cId="661087442" sldId="270"/>
            <ac:picMk id="8" creationId="{25264919-4B9D-9AF1-0FB7-B20D6447AF23}"/>
          </ac:picMkLst>
        </pc:picChg>
        <pc:picChg chg="add mod">
          <ac:chgData name="A. Sá Teixeira" userId="6ada50915ac08dd5" providerId="LiveId" clId="{F444A1D5-EE76-467E-A0C1-249C9834B9D4}" dt="2022-11-09T11:45:10.879" v="2692" actId="1035"/>
          <ac:picMkLst>
            <pc:docMk/>
            <pc:sldMk cId="661087442" sldId="270"/>
            <ac:picMk id="9" creationId="{4EF23821-CF41-BF6E-3183-17DFFAAE4C97}"/>
          </ac:picMkLst>
        </pc:picChg>
        <pc:picChg chg="add mod">
          <ac:chgData name="A. Sá Teixeira" userId="6ada50915ac08dd5" providerId="LiveId" clId="{F444A1D5-EE76-467E-A0C1-249C9834B9D4}" dt="2022-11-09T11:45:08.757" v="2691" actId="1035"/>
          <ac:picMkLst>
            <pc:docMk/>
            <pc:sldMk cId="661087442" sldId="270"/>
            <ac:picMk id="11" creationId="{2AAC0D96-624E-AC54-C092-B1586E612145}"/>
          </ac:picMkLst>
        </pc:picChg>
        <pc:picChg chg="add mod">
          <ac:chgData name="A. Sá Teixeira" userId="6ada50915ac08dd5" providerId="LiveId" clId="{F444A1D5-EE76-467E-A0C1-249C9834B9D4}" dt="2022-11-09T11:40:16.333" v="2667" actId="14100"/>
          <ac:picMkLst>
            <pc:docMk/>
            <pc:sldMk cId="661087442" sldId="270"/>
            <ac:picMk id="13" creationId="{BF583BA5-2F08-EA78-531B-D9EADCD3092A}"/>
          </ac:picMkLst>
        </pc:picChg>
        <pc:picChg chg="add mod">
          <ac:chgData name="A. Sá Teixeira" userId="6ada50915ac08dd5" providerId="LiveId" clId="{F444A1D5-EE76-467E-A0C1-249C9834B9D4}" dt="2022-11-09T11:41:18.043" v="2681" actId="1076"/>
          <ac:picMkLst>
            <pc:docMk/>
            <pc:sldMk cId="661087442" sldId="270"/>
            <ac:picMk id="15" creationId="{A7D75863-362A-5984-7970-520809690B5F}"/>
          </ac:picMkLst>
        </pc:picChg>
        <pc:picChg chg="add mod">
          <ac:chgData name="A. Sá Teixeira" userId="6ada50915ac08dd5" providerId="LiveId" clId="{F444A1D5-EE76-467E-A0C1-249C9834B9D4}" dt="2022-11-09T11:39:01.553" v="2659" actId="1076"/>
          <ac:picMkLst>
            <pc:docMk/>
            <pc:sldMk cId="661087442" sldId="270"/>
            <ac:picMk id="17" creationId="{424237E0-139B-1686-8CF6-9C23476722A4}"/>
          </ac:picMkLst>
        </pc:picChg>
        <pc:picChg chg="add mod">
          <ac:chgData name="A. Sá Teixeira" userId="6ada50915ac08dd5" providerId="LiveId" clId="{F444A1D5-EE76-467E-A0C1-249C9834B9D4}" dt="2022-11-09T11:45:14.073" v="2693" actId="1076"/>
          <ac:picMkLst>
            <pc:docMk/>
            <pc:sldMk cId="661087442" sldId="270"/>
            <ac:picMk id="19" creationId="{5855AC91-43A1-12B8-4F59-AAA3661DBF05}"/>
          </ac:picMkLst>
        </pc:picChg>
      </pc:sldChg>
      <pc:sldChg chg="addSp delSp modSp add mod modAnim">
        <pc:chgData name="A. Sá Teixeira" userId="6ada50915ac08dd5" providerId="LiveId" clId="{F444A1D5-EE76-467E-A0C1-249C9834B9D4}" dt="2022-11-09T11:33:34.587" v="2609" actId="1076"/>
        <pc:sldMkLst>
          <pc:docMk/>
          <pc:sldMk cId="3521024872" sldId="271"/>
        </pc:sldMkLst>
        <pc:spChg chg="del">
          <ac:chgData name="A. Sá Teixeira" userId="6ada50915ac08dd5" providerId="LiveId" clId="{F444A1D5-EE76-467E-A0C1-249C9834B9D4}" dt="2022-11-08T15:47:17.654" v="1072" actId="478"/>
          <ac:spMkLst>
            <pc:docMk/>
            <pc:sldMk cId="3521024872" sldId="271"/>
            <ac:spMk id="2" creationId="{E29AC320-C4DE-3B51-E622-605CF322CCC7}"/>
          </ac:spMkLst>
        </pc:spChg>
        <pc:spChg chg="add del">
          <ac:chgData name="A. Sá Teixeira" userId="6ada50915ac08dd5" providerId="LiveId" clId="{F444A1D5-EE76-467E-A0C1-249C9834B9D4}" dt="2022-11-09T11:30:57.653" v="2602" actId="478"/>
          <ac:spMkLst>
            <pc:docMk/>
            <pc:sldMk cId="3521024872" sldId="271"/>
            <ac:spMk id="2" creationId="{EAA4468F-227B-9A03-088A-8BDF05C67313}"/>
          </ac:spMkLst>
        </pc:spChg>
        <pc:spChg chg="del mod">
          <ac:chgData name="A. Sá Teixeira" userId="6ada50915ac08dd5" providerId="LiveId" clId="{F444A1D5-EE76-467E-A0C1-249C9834B9D4}" dt="2022-11-09T11:15:51.200" v="1867" actId="478"/>
          <ac:spMkLst>
            <pc:docMk/>
            <pc:sldMk cId="3521024872" sldId="271"/>
            <ac:spMk id="3" creationId="{E1506223-FFB0-520A-621F-F18494D1066A}"/>
          </ac:spMkLst>
        </pc:spChg>
        <pc:spChg chg="del">
          <ac:chgData name="A. Sá Teixeira" userId="6ada50915ac08dd5" providerId="LiveId" clId="{F444A1D5-EE76-467E-A0C1-249C9834B9D4}" dt="2022-11-08T15:47:15.269" v="1071" actId="478"/>
          <ac:spMkLst>
            <pc:docMk/>
            <pc:sldMk cId="3521024872" sldId="271"/>
            <ac:spMk id="6" creationId="{69CFA216-B064-192C-080B-02A78F2DF532}"/>
          </ac:spMkLst>
        </pc:spChg>
        <pc:spChg chg="add del mod">
          <ac:chgData name="A. Sá Teixeira" userId="6ada50915ac08dd5" providerId="LiveId" clId="{F444A1D5-EE76-467E-A0C1-249C9834B9D4}" dt="2022-11-08T15:47:22.830" v="1074" actId="478"/>
          <ac:spMkLst>
            <pc:docMk/>
            <pc:sldMk cId="3521024872" sldId="271"/>
            <ac:spMk id="8" creationId="{9DC32516-8248-1491-F15A-A76ACC5AB4D0}"/>
          </ac:spMkLst>
        </pc:spChg>
        <pc:spChg chg="del">
          <ac:chgData name="A. Sá Teixeira" userId="6ada50915ac08dd5" providerId="LiveId" clId="{F444A1D5-EE76-467E-A0C1-249C9834B9D4}" dt="2022-11-08T15:47:24.218" v="1075" actId="478"/>
          <ac:spMkLst>
            <pc:docMk/>
            <pc:sldMk cId="3521024872" sldId="271"/>
            <ac:spMk id="9" creationId="{1DE20634-4EE9-EE51-5FF8-C8CB1E706713}"/>
          </ac:spMkLst>
        </pc:spChg>
        <pc:spChg chg="del">
          <ac:chgData name="A. Sá Teixeira" userId="6ada50915ac08dd5" providerId="LiveId" clId="{F444A1D5-EE76-467E-A0C1-249C9834B9D4}" dt="2022-11-08T15:47:15.269" v="1071" actId="478"/>
          <ac:spMkLst>
            <pc:docMk/>
            <pc:sldMk cId="3521024872" sldId="271"/>
            <ac:spMk id="10" creationId="{1610D801-246D-AEBD-9DF0-ABF95AAE84A1}"/>
          </ac:spMkLst>
        </pc:spChg>
        <pc:spChg chg="mod">
          <ac:chgData name="A. Sá Teixeira" userId="6ada50915ac08dd5" providerId="LiveId" clId="{F444A1D5-EE76-467E-A0C1-249C9834B9D4}" dt="2022-11-08T15:53:26.758" v="1239" actId="20577"/>
          <ac:spMkLst>
            <pc:docMk/>
            <pc:sldMk cId="3521024872" sldId="271"/>
            <ac:spMk id="11" creationId="{0F1C1BDC-5826-F63F-2126-C737B93301EC}"/>
          </ac:spMkLst>
        </pc:spChg>
        <pc:spChg chg="mod">
          <ac:chgData name="A. Sá Teixeira" userId="6ada50915ac08dd5" providerId="LiveId" clId="{F444A1D5-EE76-467E-A0C1-249C9834B9D4}" dt="2022-11-08T15:48:20.354" v="1182" actId="1036"/>
          <ac:spMkLst>
            <pc:docMk/>
            <pc:sldMk cId="3521024872" sldId="271"/>
            <ac:spMk id="12" creationId="{2C965BDB-4E6F-E644-8949-5595C33B258D}"/>
          </ac:spMkLst>
        </pc:spChg>
        <pc:spChg chg="mod">
          <ac:chgData name="A. Sá Teixeira" userId="6ada50915ac08dd5" providerId="LiveId" clId="{F444A1D5-EE76-467E-A0C1-249C9834B9D4}" dt="2022-11-08T18:02:45.334" v="1579" actId="20577"/>
          <ac:spMkLst>
            <pc:docMk/>
            <pc:sldMk cId="3521024872" sldId="271"/>
            <ac:spMk id="13" creationId="{F1CD7B43-96D9-7241-D070-98F120C5F8E1}"/>
          </ac:spMkLst>
        </pc:spChg>
        <pc:spChg chg="mod">
          <ac:chgData name="A. Sá Teixeira" userId="6ada50915ac08dd5" providerId="LiveId" clId="{F444A1D5-EE76-467E-A0C1-249C9834B9D4}" dt="2022-11-08T15:48:20.354" v="1182" actId="1036"/>
          <ac:spMkLst>
            <pc:docMk/>
            <pc:sldMk cId="3521024872" sldId="271"/>
            <ac:spMk id="14" creationId="{4662B4C6-BFAA-F369-E7BF-9A1E83445A4C}"/>
          </ac:spMkLst>
        </pc:spChg>
        <pc:spChg chg="add del mod">
          <ac:chgData name="A. Sá Teixeira" userId="6ada50915ac08dd5" providerId="LiveId" clId="{F444A1D5-EE76-467E-A0C1-249C9834B9D4}" dt="2022-11-08T15:47:21.049" v="1073" actId="478"/>
          <ac:spMkLst>
            <pc:docMk/>
            <pc:sldMk cId="3521024872" sldId="271"/>
            <ac:spMk id="16" creationId="{053CCB95-DCC5-A445-CCF5-BF7D2BFF7DBE}"/>
          </ac:spMkLst>
        </pc:spChg>
        <pc:picChg chg="add mod">
          <ac:chgData name="A. Sá Teixeira" userId="6ada50915ac08dd5" providerId="LiveId" clId="{F444A1D5-EE76-467E-A0C1-249C9834B9D4}" dt="2022-11-09T11:33:34.587" v="2609" actId="1076"/>
          <ac:picMkLst>
            <pc:docMk/>
            <pc:sldMk cId="3521024872" sldId="271"/>
            <ac:picMk id="7" creationId="{2B7D38D3-937A-3AED-EA33-0309AEB2BEB6}"/>
          </ac:picMkLst>
        </pc:picChg>
        <pc:picChg chg="add del mod">
          <ac:chgData name="A. Sá Teixeira" userId="6ada50915ac08dd5" providerId="LiveId" clId="{F444A1D5-EE76-467E-A0C1-249C9834B9D4}" dt="2022-11-08T15:52:31.845" v="1230" actId="478"/>
          <ac:picMkLst>
            <pc:docMk/>
            <pc:sldMk cId="3521024872" sldId="271"/>
            <ac:picMk id="18" creationId="{8FDB12C8-67E1-6364-90A1-33F3B64FA74C}"/>
          </ac:picMkLst>
        </pc:picChg>
        <pc:picChg chg="add mod">
          <ac:chgData name="A. Sá Teixeira" userId="6ada50915ac08dd5" providerId="LiveId" clId="{F444A1D5-EE76-467E-A0C1-249C9834B9D4}" dt="2022-11-08T15:53:29.498" v="1240" actId="1076"/>
          <ac:picMkLst>
            <pc:docMk/>
            <pc:sldMk cId="3521024872" sldId="271"/>
            <ac:picMk id="20" creationId="{BD69B9DE-4F66-019B-9900-222D843B7BB1}"/>
          </ac:picMkLst>
        </pc:picChg>
        <pc:picChg chg="add del mod">
          <ac:chgData name="A. Sá Teixeira" userId="6ada50915ac08dd5" providerId="LiveId" clId="{F444A1D5-EE76-467E-A0C1-249C9834B9D4}" dt="2022-11-09T11:32:37.303" v="2607" actId="478"/>
          <ac:picMkLst>
            <pc:docMk/>
            <pc:sldMk cId="3521024872" sldId="271"/>
            <ac:picMk id="22" creationId="{DCA0F59C-FD5E-2842-B647-9CB48BF01267}"/>
          </ac:picMkLst>
        </pc:picChg>
      </pc:sldChg>
      <pc:sldChg chg="addSp delSp modSp add mod">
        <pc:chgData name="A. Sá Teixeira" userId="6ada50915ac08dd5" providerId="LiveId" clId="{F444A1D5-EE76-467E-A0C1-249C9834B9D4}" dt="2022-11-16T18:03:22.249" v="3685" actId="20577"/>
        <pc:sldMkLst>
          <pc:docMk/>
          <pc:sldMk cId="3113854458" sldId="272"/>
        </pc:sldMkLst>
        <pc:spChg chg="add mod">
          <ac:chgData name="A. Sá Teixeira" userId="6ada50915ac08dd5" providerId="LiveId" clId="{F444A1D5-EE76-467E-A0C1-249C9834B9D4}" dt="2022-11-09T11:53:23.946" v="3003" actId="948"/>
          <ac:spMkLst>
            <pc:docMk/>
            <pc:sldMk cId="3113854458" sldId="272"/>
            <ac:spMk id="2" creationId="{7A3E7024-6819-D9D4-A333-9963AF2E37D3}"/>
          </ac:spMkLst>
        </pc:spChg>
        <pc:spChg chg="del">
          <ac:chgData name="A. Sá Teixeira" userId="6ada50915ac08dd5" providerId="LiveId" clId="{F444A1D5-EE76-467E-A0C1-249C9834B9D4}" dt="2022-11-08T15:47:46.299" v="1080" actId="478"/>
          <ac:spMkLst>
            <pc:docMk/>
            <pc:sldMk cId="3113854458" sldId="272"/>
            <ac:spMk id="2" creationId="{E29AC320-C4DE-3B51-E622-605CF322CCC7}"/>
          </ac:spMkLst>
        </pc:spChg>
        <pc:spChg chg="del">
          <ac:chgData name="A. Sá Teixeira" userId="6ada50915ac08dd5" providerId="LiveId" clId="{F444A1D5-EE76-467E-A0C1-249C9834B9D4}" dt="2022-11-09T11:15:55.846" v="1868" actId="478"/>
          <ac:spMkLst>
            <pc:docMk/>
            <pc:sldMk cId="3113854458" sldId="272"/>
            <ac:spMk id="3" creationId="{E1506223-FFB0-520A-621F-F18494D1066A}"/>
          </ac:spMkLst>
        </pc:spChg>
        <pc:spChg chg="mod">
          <ac:chgData name="A. Sá Teixeira" userId="6ada50915ac08dd5" providerId="LiveId" clId="{F444A1D5-EE76-467E-A0C1-249C9834B9D4}" dt="2022-11-16T18:03:22.249" v="3685" actId="20577"/>
          <ac:spMkLst>
            <pc:docMk/>
            <pc:sldMk cId="3113854458" sldId="272"/>
            <ac:spMk id="4" creationId="{B7A369DB-BA92-1D9E-2603-ADEB0032C9B6}"/>
          </ac:spMkLst>
        </pc:spChg>
        <pc:spChg chg="del">
          <ac:chgData name="A. Sá Teixeira" userId="6ada50915ac08dd5" providerId="LiveId" clId="{F444A1D5-EE76-467E-A0C1-249C9834B9D4}" dt="2022-11-08T15:47:42.341" v="1079" actId="478"/>
          <ac:spMkLst>
            <pc:docMk/>
            <pc:sldMk cId="3113854458" sldId="272"/>
            <ac:spMk id="6" creationId="{69CFA216-B064-192C-080B-02A78F2DF532}"/>
          </ac:spMkLst>
        </pc:spChg>
        <pc:spChg chg="add mod">
          <ac:chgData name="A. Sá Teixeira" userId="6ada50915ac08dd5" providerId="LiveId" clId="{F444A1D5-EE76-467E-A0C1-249C9834B9D4}" dt="2022-11-09T11:42:05.884" v="2686" actId="1076"/>
          <ac:spMkLst>
            <pc:docMk/>
            <pc:sldMk cId="3113854458" sldId="272"/>
            <ac:spMk id="7" creationId="{88391865-FB14-AB21-B39C-3EC5735AB522}"/>
          </ac:spMkLst>
        </pc:spChg>
        <pc:spChg chg="add del mod">
          <ac:chgData name="A. Sá Teixeira" userId="6ada50915ac08dd5" providerId="LiveId" clId="{F444A1D5-EE76-467E-A0C1-249C9834B9D4}" dt="2022-11-08T15:47:52.587" v="1082" actId="478"/>
          <ac:spMkLst>
            <pc:docMk/>
            <pc:sldMk cId="3113854458" sldId="272"/>
            <ac:spMk id="8" creationId="{9AA9AD04-FABE-E977-0F39-A0820882FEFA}"/>
          </ac:spMkLst>
        </pc:spChg>
        <pc:spChg chg="del">
          <ac:chgData name="A. Sá Teixeira" userId="6ada50915ac08dd5" providerId="LiveId" clId="{F444A1D5-EE76-467E-A0C1-249C9834B9D4}" dt="2022-11-08T15:47:55.141" v="1084" actId="478"/>
          <ac:spMkLst>
            <pc:docMk/>
            <pc:sldMk cId="3113854458" sldId="272"/>
            <ac:spMk id="9" creationId="{1DE20634-4EE9-EE51-5FF8-C8CB1E706713}"/>
          </ac:spMkLst>
        </pc:spChg>
        <pc:spChg chg="del">
          <ac:chgData name="A. Sá Teixeira" userId="6ada50915ac08dd5" providerId="LiveId" clId="{F444A1D5-EE76-467E-A0C1-249C9834B9D4}" dt="2022-11-08T15:47:53.744" v="1083" actId="478"/>
          <ac:spMkLst>
            <pc:docMk/>
            <pc:sldMk cId="3113854458" sldId="272"/>
            <ac:spMk id="10" creationId="{1610D801-246D-AEBD-9DF0-ABF95AAE84A1}"/>
          </ac:spMkLst>
        </pc:spChg>
        <pc:spChg chg="del mod">
          <ac:chgData name="A. Sá Teixeira" userId="6ada50915ac08dd5" providerId="LiveId" clId="{F444A1D5-EE76-467E-A0C1-249C9834B9D4}" dt="2022-11-09T09:47:04.834" v="1669" actId="21"/>
          <ac:spMkLst>
            <pc:docMk/>
            <pc:sldMk cId="3113854458" sldId="272"/>
            <ac:spMk id="11" creationId="{0F1C1BDC-5826-F63F-2126-C737B93301EC}"/>
          </ac:spMkLst>
        </pc:spChg>
        <pc:spChg chg="del mod">
          <ac:chgData name="A. Sá Teixeira" userId="6ada50915ac08dd5" providerId="LiveId" clId="{F444A1D5-EE76-467E-A0C1-249C9834B9D4}" dt="2022-11-09T09:47:04.834" v="1669" actId="21"/>
          <ac:spMkLst>
            <pc:docMk/>
            <pc:sldMk cId="3113854458" sldId="272"/>
            <ac:spMk id="12" creationId="{2C965BDB-4E6F-E644-8949-5595C33B258D}"/>
          </ac:spMkLst>
        </pc:spChg>
        <pc:spChg chg="mod">
          <ac:chgData name="A. Sá Teixeira" userId="6ada50915ac08dd5" providerId="LiveId" clId="{F444A1D5-EE76-467E-A0C1-249C9834B9D4}" dt="2022-11-09T11:54:32.042" v="3013" actId="6549"/>
          <ac:spMkLst>
            <pc:docMk/>
            <pc:sldMk cId="3113854458" sldId="272"/>
            <ac:spMk id="13" creationId="{F1CD7B43-96D9-7241-D070-98F120C5F8E1}"/>
          </ac:spMkLst>
        </pc:spChg>
        <pc:spChg chg="mod">
          <ac:chgData name="A. Sá Teixeira" userId="6ada50915ac08dd5" providerId="LiveId" clId="{F444A1D5-EE76-467E-A0C1-249C9834B9D4}" dt="2022-11-08T15:48:08.186" v="1141" actId="1035"/>
          <ac:spMkLst>
            <pc:docMk/>
            <pc:sldMk cId="3113854458" sldId="272"/>
            <ac:spMk id="14" creationId="{4662B4C6-BFAA-F369-E7BF-9A1E83445A4C}"/>
          </ac:spMkLst>
        </pc:spChg>
        <pc:spChg chg="add del mod">
          <ac:chgData name="A. Sá Teixeira" userId="6ada50915ac08dd5" providerId="LiveId" clId="{F444A1D5-EE76-467E-A0C1-249C9834B9D4}" dt="2022-11-08T15:47:51.183" v="1081" actId="478"/>
          <ac:spMkLst>
            <pc:docMk/>
            <pc:sldMk cId="3113854458" sldId="272"/>
            <ac:spMk id="16" creationId="{9EC31869-480C-1A57-0EC0-659801DA1D85}"/>
          </ac:spMkLst>
        </pc:spChg>
        <pc:picChg chg="add mod">
          <ac:chgData name="A. Sá Teixeira" userId="6ada50915ac08dd5" providerId="LiveId" clId="{F444A1D5-EE76-467E-A0C1-249C9834B9D4}" dt="2022-11-16T18:01:54.229" v="3645" actId="1076"/>
          <ac:picMkLst>
            <pc:docMk/>
            <pc:sldMk cId="3113854458" sldId="272"/>
            <ac:picMk id="6" creationId="{E7A9E5C2-4784-F356-8BFD-9FAB7F83C54D}"/>
          </ac:picMkLst>
        </pc:picChg>
        <pc:picChg chg="add mod">
          <ac:chgData name="A. Sá Teixeira" userId="6ada50915ac08dd5" providerId="LiveId" clId="{F444A1D5-EE76-467E-A0C1-249C9834B9D4}" dt="2022-11-16T18:02:06.382" v="3648" actId="1076"/>
          <ac:picMkLst>
            <pc:docMk/>
            <pc:sldMk cId="3113854458" sldId="272"/>
            <ac:picMk id="8" creationId="{F5E1A92B-73F9-AB03-58AF-A51802D400B9}"/>
          </ac:picMkLst>
        </pc:picChg>
        <pc:picChg chg="add del mod">
          <ac:chgData name="A. Sá Teixeira" userId="6ada50915ac08dd5" providerId="LiveId" clId="{F444A1D5-EE76-467E-A0C1-249C9834B9D4}" dt="2022-11-16T18:02:07.351" v="3649" actId="478"/>
          <ac:picMkLst>
            <pc:docMk/>
            <pc:sldMk cId="3113854458" sldId="272"/>
            <ac:picMk id="10" creationId="{C175C749-FAA6-1A5B-862C-7838BEA4E739}"/>
          </ac:picMkLst>
        </pc:picChg>
        <pc:picChg chg="add mod">
          <ac:chgData name="A. Sá Teixeira" userId="6ada50915ac08dd5" providerId="LiveId" clId="{F444A1D5-EE76-467E-A0C1-249C9834B9D4}" dt="2022-11-16T18:02:28.043" v="3651" actId="1076"/>
          <ac:picMkLst>
            <pc:docMk/>
            <pc:sldMk cId="3113854458" sldId="272"/>
            <ac:picMk id="12" creationId="{0812E7ED-1D8A-7C70-69E6-06C5FAE27056}"/>
          </ac:picMkLst>
        </pc:picChg>
      </pc:sldChg>
      <pc:sldChg chg="addSp delSp modSp add mod">
        <pc:chgData name="A. Sá Teixeira" userId="6ada50915ac08dd5" providerId="LiveId" clId="{F444A1D5-EE76-467E-A0C1-249C9834B9D4}" dt="2022-11-10T14:28:09.673" v="3069" actId="14100"/>
        <pc:sldMkLst>
          <pc:docMk/>
          <pc:sldMk cId="1753899230" sldId="273"/>
        </pc:sldMkLst>
        <pc:spChg chg="mod">
          <ac:chgData name="A. Sá Teixeira" userId="6ada50915ac08dd5" providerId="LiveId" clId="{F444A1D5-EE76-467E-A0C1-249C9834B9D4}" dt="2022-11-10T14:28:09.673" v="3069" actId="14100"/>
          <ac:spMkLst>
            <pc:docMk/>
            <pc:sldMk cId="1753899230" sldId="273"/>
            <ac:spMk id="2" creationId="{523264B8-D152-4917-1ED9-835D0F7DA6E5}"/>
          </ac:spMkLst>
        </pc:spChg>
        <pc:spChg chg="del">
          <ac:chgData name="A. Sá Teixeira" userId="6ada50915ac08dd5" providerId="LiveId" clId="{F444A1D5-EE76-467E-A0C1-249C9834B9D4}" dt="2022-11-09T11:15:58.005" v="1869" actId="478"/>
          <ac:spMkLst>
            <pc:docMk/>
            <pc:sldMk cId="1753899230" sldId="273"/>
            <ac:spMk id="3" creationId="{E1506223-FFB0-520A-621F-F18494D1066A}"/>
          </ac:spMkLst>
        </pc:spChg>
        <pc:spChg chg="del">
          <ac:chgData name="A. Sá Teixeira" userId="6ada50915ac08dd5" providerId="LiveId" clId="{F444A1D5-EE76-467E-A0C1-249C9834B9D4}" dt="2022-11-09T11:58:04.317" v="3021" actId="478"/>
          <ac:spMkLst>
            <pc:docMk/>
            <pc:sldMk cId="1753899230" sldId="273"/>
            <ac:spMk id="4" creationId="{B7A369DB-BA92-1D9E-2603-ADEB0032C9B6}"/>
          </ac:spMkLst>
        </pc:spChg>
        <pc:spChg chg="add del mod">
          <ac:chgData name="A. Sá Teixeira" userId="6ada50915ac08dd5" providerId="LiveId" clId="{F444A1D5-EE76-467E-A0C1-249C9834B9D4}" dt="2022-11-09T11:58:11.855" v="3023" actId="478"/>
          <ac:spMkLst>
            <pc:docMk/>
            <pc:sldMk cId="1753899230" sldId="273"/>
            <ac:spMk id="5" creationId="{D112351B-975D-F065-2F31-C1DDBE9785E4}"/>
          </ac:spMkLst>
        </pc:spChg>
        <pc:spChg chg="add del mod">
          <ac:chgData name="A. Sá Teixeira" userId="6ada50915ac08dd5" providerId="LiveId" clId="{F444A1D5-EE76-467E-A0C1-249C9834B9D4}" dt="2022-11-09T11:58:14.246" v="3024" actId="478"/>
          <ac:spMkLst>
            <pc:docMk/>
            <pc:sldMk cId="1753899230" sldId="273"/>
            <ac:spMk id="6" creationId="{C0D177A0-CB64-2D27-B273-4598BAB4C854}"/>
          </ac:spMkLst>
        </pc:spChg>
        <pc:spChg chg="add del mod">
          <ac:chgData name="A. Sá Teixeira" userId="6ada50915ac08dd5" providerId="LiveId" clId="{F444A1D5-EE76-467E-A0C1-249C9834B9D4}" dt="2022-11-09T11:58:11.855" v="3023" actId="478"/>
          <ac:spMkLst>
            <pc:docMk/>
            <pc:sldMk cId="1753899230" sldId="273"/>
            <ac:spMk id="8" creationId="{8BDA6578-0668-B46E-AB69-DCAF78943D7F}"/>
          </ac:spMkLst>
        </pc:spChg>
        <pc:spChg chg="del">
          <ac:chgData name="A. Sá Teixeira" userId="6ada50915ac08dd5" providerId="LiveId" clId="{F444A1D5-EE76-467E-A0C1-249C9834B9D4}" dt="2022-11-08T16:01:06.698" v="1385" actId="478"/>
          <ac:spMkLst>
            <pc:docMk/>
            <pc:sldMk cId="1753899230" sldId="273"/>
            <ac:spMk id="11" creationId="{0F1C1BDC-5826-F63F-2126-C737B93301EC}"/>
          </ac:spMkLst>
        </pc:spChg>
        <pc:spChg chg="mod">
          <ac:chgData name="A. Sá Teixeira" userId="6ada50915ac08dd5" providerId="LiveId" clId="{F444A1D5-EE76-467E-A0C1-249C9834B9D4}" dt="2022-11-09T11:59:19.475" v="3059" actId="20577"/>
          <ac:spMkLst>
            <pc:docMk/>
            <pc:sldMk cId="1753899230" sldId="273"/>
            <ac:spMk id="12" creationId="{2C965BDB-4E6F-E644-8949-5595C33B258D}"/>
          </ac:spMkLst>
        </pc:spChg>
        <pc:spChg chg="del">
          <ac:chgData name="A. Sá Teixeira" userId="6ada50915ac08dd5" providerId="LiveId" clId="{F444A1D5-EE76-467E-A0C1-249C9834B9D4}" dt="2022-11-08T16:01:05.432" v="1384" actId="478"/>
          <ac:spMkLst>
            <pc:docMk/>
            <pc:sldMk cId="1753899230" sldId="273"/>
            <ac:spMk id="13" creationId="{F1CD7B43-96D9-7241-D070-98F120C5F8E1}"/>
          </ac:spMkLst>
        </pc:spChg>
        <pc:spChg chg="del">
          <ac:chgData name="A. Sá Teixeira" userId="6ada50915ac08dd5" providerId="LiveId" clId="{F444A1D5-EE76-467E-A0C1-249C9834B9D4}" dt="2022-11-08T16:01:04.354" v="1383" actId="478"/>
          <ac:spMkLst>
            <pc:docMk/>
            <pc:sldMk cId="1753899230" sldId="273"/>
            <ac:spMk id="14" creationId="{4662B4C6-BFAA-F369-E7BF-9A1E83445A4C}"/>
          </ac:spMkLst>
        </pc:spChg>
      </pc:sldChg>
      <pc:sldChg chg="delSp modSp new mod">
        <pc:chgData name="A. Sá Teixeira" userId="6ada50915ac08dd5" providerId="LiveId" clId="{F444A1D5-EE76-467E-A0C1-249C9834B9D4}" dt="2022-11-09T12:00:05.114" v="3066"/>
        <pc:sldMkLst>
          <pc:docMk/>
          <pc:sldMk cId="2232062503" sldId="274"/>
        </pc:sldMkLst>
        <pc:spChg chg="del">
          <ac:chgData name="A. Sá Teixeira" userId="6ada50915ac08dd5" providerId="LiveId" clId="{F444A1D5-EE76-467E-A0C1-249C9834B9D4}" dt="2022-11-09T11:16:02.017" v="1870" actId="478"/>
          <ac:spMkLst>
            <pc:docMk/>
            <pc:sldMk cId="2232062503" sldId="274"/>
            <ac:spMk id="3" creationId="{9286F34E-C9B6-DE6D-F3F8-BB67DAD83FBD}"/>
          </ac:spMkLst>
        </pc:spChg>
        <pc:spChg chg="mod">
          <ac:chgData name="A. Sá Teixeira" userId="6ada50915ac08dd5" providerId="LiveId" clId="{F444A1D5-EE76-467E-A0C1-249C9834B9D4}" dt="2022-11-08T16:02:23.734" v="1440" actId="20577"/>
          <ac:spMkLst>
            <pc:docMk/>
            <pc:sldMk cId="2232062503" sldId="274"/>
            <ac:spMk id="4" creationId="{C739E06A-CFC0-A121-B573-A4A1D2E1E7DA}"/>
          </ac:spMkLst>
        </pc:spChg>
        <pc:spChg chg="mod">
          <ac:chgData name="A. Sá Teixeira" userId="6ada50915ac08dd5" providerId="LiveId" clId="{F444A1D5-EE76-467E-A0C1-249C9834B9D4}" dt="2022-11-09T12:00:05.114" v="3066"/>
          <ac:spMkLst>
            <pc:docMk/>
            <pc:sldMk cId="2232062503" sldId="274"/>
            <ac:spMk id="5" creationId="{B6E8E09D-8D80-FC95-58DF-D3066FC718AE}"/>
          </ac:spMkLst>
        </pc:spChg>
        <pc:spChg chg="mod">
          <ac:chgData name="A. Sá Teixeira" userId="6ada50915ac08dd5" providerId="LiveId" clId="{F444A1D5-EE76-467E-A0C1-249C9834B9D4}" dt="2022-11-08T16:02:40.543" v="1512" actId="20577"/>
          <ac:spMkLst>
            <pc:docMk/>
            <pc:sldMk cId="2232062503" sldId="274"/>
            <ac:spMk id="6" creationId="{AD5130E8-77CD-418F-9284-E87B65C1F910}"/>
          </ac:spMkLst>
        </pc:spChg>
      </pc:sldChg>
      <pc:sldChg chg="new del">
        <pc:chgData name="A. Sá Teixeira" userId="6ada50915ac08dd5" providerId="LiveId" clId="{F444A1D5-EE76-467E-A0C1-249C9834B9D4}" dt="2022-11-08T16:01:21.121" v="1389" actId="680"/>
        <pc:sldMkLst>
          <pc:docMk/>
          <pc:sldMk cId="2233967534" sldId="274"/>
        </pc:sldMkLst>
      </pc:sldChg>
      <pc:sldChg chg="add del">
        <pc:chgData name="A. Sá Teixeira" userId="6ada50915ac08dd5" providerId="LiveId" clId="{F444A1D5-EE76-467E-A0C1-249C9834B9D4}" dt="2022-11-08T16:02:07.871" v="1406" actId="47"/>
        <pc:sldMkLst>
          <pc:docMk/>
          <pc:sldMk cId="772704078" sldId="275"/>
        </pc:sldMkLst>
      </pc:sldChg>
      <pc:sldChg chg="addSp delSp modSp new mod">
        <pc:chgData name="A. Sá Teixeira" userId="6ada50915ac08dd5" providerId="LiveId" clId="{F444A1D5-EE76-467E-A0C1-249C9834B9D4}" dt="2022-11-09T11:15:12.356" v="1861" actId="478"/>
        <pc:sldMkLst>
          <pc:docMk/>
          <pc:sldMk cId="3896601482" sldId="275"/>
        </pc:sldMkLst>
        <pc:spChg chg="add del">
          <ac:chgData name="A. Sá Teixeira" userId="6ada50915ac08dd5" providerId="LiveId" clId="{F444A1D5-EE76-467E-A0C1-249C9834B9D4}" dt="2022-11-09T11:15:12.356" v="1861" actId="478"/>
          <ac:spMkLst>
            <pc:docMk/>
            <pc:sldMk cId="3896601482" sldId="275"/>
            <ac:spMk id="3" creationId="{FE0A050F-8024-AFBC-F93D-4F6397D1847A}"/>
          </ac:spMkLst>
        </pc:spChg>
        <pc:spChg chg="mod">
          <ac:chgData name="A. Sá Teixeira" userId="6ada50915ac08dd5" providerId="LiveId" clId="{F444A1D5-EE76-467E-A0C1-249C9834B9D4}" dt="2022-11-08T16:03:10.035" v="1522" actId="20577"/>
          <ac:spMkLst>
            <pc:docMk/>
            <pc:sldMk cId="3896601482" sldId="275"/>
            <ac:spMk id="4" creationId="{0883E0AD-1E3C-10FE-9856-63B661773700}"/>
          </ac:spMkLst>
        </pc:spChg>
        <pc:spChg chg="mod">
          <ac:chgData name="A. Sá Teixeira" userId="6ada50915ac08dd5" providerId="LiveId" clId="{F444A1D5-EE76-467E-A0C1-249C9834B9D4}" dt="2022-11-08T16:03:05.488" v="1514"/>
          <ac:spMkLst>
            <pc:docMk/>
            <pc:sldMk cId="3896601482" sldId="275"/>
            <ac:spMk id="5" creationId="{000D6416-1D0C-7967-C5B1-FAE4DE09BC25}"/>
          </ac:spMkLst>
        </pc:spChg>
        <pc:spChg chg="mod">
          <ac:chgData name="A. Sá Teixeira" userId="6ada50915ac08dd5" providerId="LiveId" clId="{F444A1D5-EE76-467E-A0C1-249C9834B9D4}" dt="2022-11-08T16:03:13.160" v="1527" actId="20577"/>
          <ac:spMkLst>
            <pc:docMk/>
            <pc:sldMk cId="3896601482" sldId="275"/>
            <ac:spMk id="6" creationId="{D17187BE-4252-D026-0AB7-36A3DA46FDD4}"/>
          </ac:spMkLst>
        </pc:spChg>
        <pc:spChg chg="add del mod">
          <ac:chgData name="A. Sá Teixeira" userId="6ada50915ac08dd5" providerId="LiveId" clId="{F444A1D5-EE76-467E-A0C1-249C9834B9D4}" dt="2022-11-09T11:12:15.703" v="1801"/>
          <ac:spMkLst>
            <pc:docMk/>
            <pc:sldMk cId="3896601482" sldId="275"/>
            <ac:spMk id="7" creationId="{B8E842F7-9DCE-2B40-27EB-FC8E58FF5038}"/>
          </ac:spMkLst>
        </pc:spChg>
        <pc:spChg chg="add del mod">
          <ac:chgData name="A. Sá Teixeira" userId="6ada50915ac08dd5" providerId="LiveId" clId="{F444A1D5-EE76-467E-A0C1-249C9834B9D4}" dt="2022-11-09T11:12:49.687" v="1813"/>
          <ac:spMkLst>
            <pc:docMk/>
            <pc:sldMk cId="3896601482" sldId="275"/>
            <ac:spMk id="8" creationId="{6118E63A-95D6-3D90-A30E-038BD32FAC6A}"/>
          </ac:spMkLst>
        </pc:spChg>
      </pc:sldChg>
      <pc:sldChg chg="delSp modSp new mod">
        <pc:chgData name="A. Sá Teixeira" userId="6ada50915ac08dd5" providerId="LiveId" clId="{F444A1D5-EE76-467E-A0C1-249C9834B9D4}" dt="2022-11-09T11:29:04.393" v="2596" actId="20577"/>
        <pc:sldMkLst>
          <pc:docMk/>
          <pc:sldMk cId="812443738" sldId="276"/>
        </pc:sldMkLst>
        <pc:spChg chg="mod">
          <ac:chgData name="A. Sá Teixeira" userId="6ada50915ac08dd5" providerId="LiveId" clId="{F444A1D5-EE76-467E-A0C1-249C9834B9D4}" dt="2022-11-09T11:29:04.393" v="2596" actId="20577"/>
          <ac:spMkLst>
            <pc:docMk/>
            <pc:sldMk cId="812443738" sldId="276"/>
            <ac:spMk id="2" creationId="{F9C36472-A2F7-08E2-7099-EE674B9D06EC}"/>
          </ac:spMkLst>
        </pc:spChg>
        <pc:spChg chg="del">
          <ac:chgData name="A. Sá Teixeira" userId="6ada50915ac08dd5" providerId="LiveId" clId="{F444A1D5-EE76-467E-A0C1-249C9834B9D4}" dt="2022-11-09T11:17:00.173" v="1888" actId="478"/>
          <ac:spMkLst>
            <pc:docMk/>
            <pc:sldMk cId="812443738" sldId="276"/>
            <ac:spMk id="3" creationId="{B7092433-638B-432D-072B-5FB60E0A7C6E}"/>
          </ac:spMkLst>
        </pc:spChg>
        <pc:spChg chg="mod">
          <ac:chgData name="A. Sá Teixeira" userId="6ada50915ac08dd5" providerId="LiveId" clId="{F444A1D5-EE76-467E-A0C1-249C9834B9D4}" dt="2022-11-09T11:23:20.812" v="1931" actId="20577"/>
          <ac:spMkLst>
            <pc:docMk/>
            <pc:sldMk cId="812443738" sldId="276"/>
            <ac:spMk id="4" creationId="{443EECBC-C740-03AC-4B91-F1D1D64719D0}"/>
          </ac:spMkLst>
        </pc:spChg>
        <pc:spChg chg="mod">
          <ac:chgData name="A. Sá Teixeira" userId="6ada50915ac08dd5" providerId="LiveId" clId="{F444A1D5-EE76-467E-A0C1-249C9834B9D4}" dt="2022-11-08T16:10:42.301" v="1551" actId="20577"/>
          <ac:spMkLst>
            <pc:docMk/>
            <pc:sldMk cId="812443738" sldId="276"/>
            <ac:spMk id="5" creationId="{5948E8C5-8D93-5040-57CA-0D8A009838FA}"/>
          </ac:spMkLst>
        </pc:spChg>
        <pc:spChg chg="mod">
          <ac:chgData name="A. Sá Teixeira" userId="6ada50915ac08dd5" providerId="LiveId" clId="{F444A1D5-EE76-467E-A0C1-249C9834B9D4}" dt="2022-11-09T11:26:59.496" v="2385" actId="20577"/>
          <ac:spMkLst>
            <pc:docMk/>
            <pc:sldMk cId="812443738" sldId="276"/>
            <ac:spMk id="6" creationId="{6BFC1FDD-CFCC-1834-ED53-9A1F3D1F064B}"/>
          </ac:spMkLst>
        </pc:spChg>
      </pc:sldChg>
      <pc:sldChg chg="new del">
        <pc:chgData name="A. Sá Teixeira" userId="6ada50915ac08dd5" providerId="LiveId" clId="{F444A1D5-EE76-467E-A0C1-249C9834B9D4}" dt="2022-11-09T09:46:27.632" v="1661" actId="680"/>
        <pc:sldMkLst>
          <pc:docMk/>
          <pc:sldMk cId="1810534764" sldId="277"/>
        </pc:sldMkLst>
      </pc:sldChg>
      <pc:sldChg chg="addSp delSp modSp add mod modAnim">
        <pc:chgData name="A. Sá Teixeira" userId="6ada50915ac08dd5" providerId="LiveId" clId="{F444A1D5-EE76-467E-A0C1-249C9834B9D4}" dt="2022-11-16T17:49:06.523" v="3498" actId="20577"/>
        <pc:sldMkLst>
          <pc:docMk/>
          <pc:sldMk cId="3536872842" sldId="277"/>
        </pc:sldMkLst>
        <pc:spChg chg="del">
          <ac:chgData name="A. Sá Teixeira" userId="6ada50915ac08dd5" providerId="LiveId" clId="{F444A1D5-EE76-467E-A0C1-249C9834B9D4}" dt="2022-11-09T09:46:35.898" v="1663" actId="478"/>
          <ac:spMkLst>
            <pc:docMk/>
            <pc:sldMk cId="3536872842" sldId="277"/>
            <ac:spMk id="2" creationId="{E29AC320-C4DE-3B51-E622-605CF322CCC7}"/>
          </ac:spMkLst>
        </pc:spChg>
        <pc:spChg chg="del">
          <ac:chgData name="A. Sá Teixeira" userId="6ada50915ac08dd5" providerId="LiveId" clId="{F444A1D5-EE76-467E-A0C1-249C9834B9D4}" dt="2022-11-09T11:15:35.825" v="1864" actId="478"/>
          <ac:spMkLst>
            <pc:docMk/>
            <pc:sldMk cId="3536872842" sldId="277"/>
            <ac:spMk id="3" creationId="{E1506223-FFB0-520A-621F-F18494D1066A}"/>
          </ac:spMkLst>
        </pc:spChg>
        <pc:spChg chg="mod">
          <ac:chgData name="A. Sá Teixeira" userId="6ada50915ac08dd5" providerId="LiveId" clId="{F444A1D5-EE76-467E-A0C1-249C9834B9D4}" dt="2022-11-16T17:49:06.523" v="3498" actId="20577"/>
          <ac:spMkLst>
            <pc:docMk/>
            <pc:sldMk cId="3536872842" sldId="277"/>
            <ac:spMk id="4" creationId="{B7A369DB-BA92-1D9E-2603-ADEB0032C9B6}"/>
          </ac:spMkLst>
        </pc:spChg>
        <pc:spChg chg="mod">
          <ac:chgData name="A. Sá Teixeira" userId="6ada50915ac08dd5" providerId="LiveId" clId="{F444A1D5-EE76-467E-A0C1-249C9834B9D4}" dt="2022-11-09T09:51:15.078" v="1729" actId="1035"/>
          <ac:spMkLst>
            <pc:docMk/>
            <pc:sldMk cId="3536872842" sldId="277"/>
            <ac:spMk id="5" creationId="{D112351B-975D-F065-2F31-C1DDBE9785E4}"/>
          </ac:spMkLst>
        </pc:spChg>
        <pc:spChg chg="del">
          <ac:chgData name="A. Sá Teixeira" userId="6ada50915ac08dd5" providerId="LiveId" clId="{F444A1D5-EE76-467E-A0C1-249C9834B9D4}" dt="2022-11-09T09:46:35.898" v="1663" actId="478"/>
          <ac:spMkLst>
            <pc:docMk/>
            <pc:sldMk cId="3536872842" sldId="277"/>
            <ac:spMk id="6" creationId="{69CFA216-B064-192C-080B-02A78F2DF532}"/>
          </ac:spMkLst>
        </pc:spChg>
        <pc:spChg chg="mod">
          <ac:chgData name="A. Sá Teixeira" userId="6ada50915ac08dd5" providerId="LiveId" clId="{F444A1D5-EE76-467E-A0C1-249C9834B9D4}" dt="2022-11-09T11:30:08.086" v="2600" actId="1036"/>
          <ac:spMkLst>
            <pc:docMk/>
            <pc:sldMk cId="3536872842" sldId="277"/>
            <ac:spMk id="9" creationId="{1DE20634-4EE9-EE51-5FF8-C8CB1E706713}"/>
          </ac:spMkLst>
        </pc:spChg>
        <pc:spChg chg="mod">
          <ac:chgData name="A. Sá Teixeira" userId="6ada50915ac08dd5" providerId="LiveId" clId="{F444A1D5-EE76-467E-A0C1-249C9834B9D4}" dt="2022-11-09T11:30:08.086" v="2600" actId="1036"/>
          <ac:spMkLst>
            <pc:docMk/>
            <pc:sldMk cId="3536872842" sldId="277"/>
            <ac:spMk id="10" creationId="{1610D801-246D-AEBD-9DF0-ABF95AAE84A1}"/>
          </ac:spMkLst>
        </pc:spChg>
        <pc:spChg chg="add del mod">
          <ac:chgData name="A. Sá Teixeira" userId="6ada50915ac08dd5" providerId="LiveId" clId="{F444A1D5-EE76-467E-A0C1-249C9834B9D4}" dt="2022-11-09T09:46:41.366" v="1665" actId="478"/>
          <ac:spMkLst>
            <pc:docMk/>
            <pc:sldMk cId="3536872842" sldId="277"/>
            <ac:spMk id="11" creationId="{3D388A20-3E2C-32F1-D64B-2D37EBCE2CB1}"/>
          </ac:spMkLst>
        </pc:spChg>
        <pc:spChg chg="add del mod">
          <ac:chgData name="A. Sá Teixeira" userId="6ada50915ac08dd5" providerId="LiveId" clId="{F444A1D5-EE76-467E-A0C1-249C9834B9D4}" dt="2022-11-09T09:46:39.913" v="1664" actId="478"/>
          <ac:spMkLst>
            <pc:docMk/>
            <pc:sldMk cId="3536872842" sldId="277"/>
            <ac:spMk id="13" creationId="{D80A8F19-20ED-0355-900F-18DB865B1724}"/>
          </ac:spMkLst>
        </pc:spChg>
        <pc:spChg chg="add mod">
          <ac:chgData name="A. Sá Teixeira" userId="6ada50915ac08dd5" providerId="LiveId" clId="{F444A1D5-EE76-467E-A0C1-249C9834B9D4}" dt="2022-11-09T11:30:08.086" v="2600" actId="1036"/>
          <ac:spMkLst>
            <pc:docMk/>
            <pc:sldMk cId="3536872842" sldId="277"/>
            <ac:spMk id="14" creationId="{41E9C94D-CBF2-AE65-BD95-540C16D3A47E}"/>
          </ac:spMkLst>
        </pc:spChg>
        <pc:spChg chg="add mod">
          <ac:chgData name="A. Sá Teixeira" userId="6ada50915ac08dd5" providerId="LiveId" clId="{F444A1D5-EE76-467E-A0C1-249C9834B9D4}" dt="2022-11-09T11:30:08.086" v="2600" actId="1036"/>
          <ac:spMkLst>
            <pc:docMk/>
            <pc:sldMk cId="3536872842" sldId="277"/>
            <ac:spMk id="15" creationId="{07E8FC77-AA79-CACC-554A-E887770C4DE4}"/>
          </ac:spMkLst>
        </pc:spChg>
        <pc:picChg chg="del">
          <ac:chgData name="A. Sá Teixeira" userId="6ada50915ac08dd5" providerId="LiveId" clId="{F444A1D5-EE76-467E-A0C1-249C9834B9D4}" dt="2022-11-09T09:46:35.898" v="1663" actId="478"/>
          <ac:picMkLst>
            <pc:docMk/>
            <pc:sldMk cId="3536872842" sldId="277"/>
            <ac:picMk id="8" creationId="{25264919-4B9D-9AF1-0FB7-B20D6447AF23}"/>
          </ac:picMkLst>
        </pc:picChg>
        <pc:picChg chg="add mod">
          <ac:chgData name="A. Sá Teixeira" userId="6ada50915ac08dd5" providerId="LiveId" clId="{F444A1D5-EE76-467E-A0C1-249C9834B9D4}" dt="2022-11-09T09:55:57.718" v="1777" actId="1036"/>
          <ac:picMkLst>
            <pc:docMk/>
            <pc:sldMk cId="3536872842" sldId="277"/>
            <ac:picMk id="17" creationId="{72B67033-684E-315A-957A-A792592FEB7A}"/>
          </ac:picMkLst>
        </pc:picChg>
        <pc:picChg chg="add mod">
          <ac:chgData name="A. Sá Teixeira" userId="6ada50915ac08dd5" providerId="LiveId" clId="{F444A1D5-EE76-467E-A0C1-249C9834B9D4}" dt="2022-11-09T09:55:57.718" v="1777" actId="1036"/>
          <ac:picMkLst>
            <pc:docMk/>
            <pc:sldMk cId="3536872842" sldId="277"/>
            <ac:picMk id="19" creationId="{92F597E6-EE3B-2352-134C-9CED7B3362B2}"/>
          </ac:picMkLst>
        </pc:picChg>
        <pc:picChg chg="add mod">
          <ac:chgData name="A. Sá Teixeira" userId="6ada50915ac08dd5" providerId="LiveId" clId="{F444A1D5-EE76-467E-A0C1-249C9834B9D4}" dt="2022-11-09T09:55:57.718" v="1777" actId="1036"/>
          <ac:picMkLst>
            <pc:docMk/>
            <pc:sldMk cId="3536872842" sldId="277"/>
            <ac:picMk id="21" creationId="{124A985B-5E57-4FAF-D4D9-E6F649CD2DFE}"/>
          </ac:picMkLst>
        </pc:picChg>
        <pc:picChg chg="add del mod">
          <ac:chgData name="A. Sá Teixeira" userId="6ada50915ac08dd5" providerId="LiveId" clId="{F444A1D5-EE76-467E-A0C1-249C9834B9D4}" dt="2022-11-09T09:52:27.062" v="1742" actId="478"/>
          <ac:picMkLst>
            <pc:docMk/>
            <pc:sldMk cId="3536872842" sldId="277"/>
            <ac:picMk id="23" creationId="{8CF6C667-98FB-C3D9-83B2-3CF20F63ED90}"/>
          </ac:picMkLst>
        </pc:picChg>
        <pc:picChg chg="add del mod">
          <ac:chgData name="A. Sá Teixeira" userId="6ada50915ac08dd5" providerId="LiveId" clId="{F444A1D5-EE76-467E-A0C1-249C9834B9D4}" dt="2022-11-09T09:53:07.947" v="1747" actId="21"/>
          <ac:picMkLst>
            <pc:docMk/>
            <pc:sldMk cId="3536872842" sldId="277"/>
            <ac:picMk id="25" creationId="{20C8EA94-59F6-A9A5-F842-94A3F168458E}"/>
          </ac:picMkLst>
        </pc:picChg>
        <pc:picChg chg="add del mod">
          <ac:chgData name="A. Sá Teixeira" userId="6ada50915ac08dd5" providerId="LiveId" clId="{F444A1D5-EE76-467E-A0C1-249C9834B9D4}" dt="2022-11-09T09:53:10.993" v="1749" actId="478"/>
          <ac:picMkLst>
            <pc:docMk/>
            <pc:sldMk cId="3536872842" sldId="277"/>
            <ac:picMk id="26" creationId="{9D72F4EA-9798-1F56-6DD5-E98160D02BA8}"/>
          </ac:picMkLst>
        </pc:picChg>
        <pc:picChg chg="add mod">
          <ac:chgData name="A. Sá Teixeira" userId="6ada50915ac08dd5" providerId="LiveId" clId="{F444A1D5-EE76-467E-A0C1-249C9834B9D4}" dt="2022-11-09T09:55:57.718" v="1777" actId="1036"/>
          <ac:picMkLst>
            <pc:docMk/>
            <pc:sldMk cId="3536872842" sldId="277"/>
            <ac:picMk id="28" creationId="{5E8B5657-3021-8586-341F-EBA18CAA739D}"/>
          </ac:picMkLst>
        </pc:picChg>
        <pc:picChg chg="add mod">
          <ac:chgData name="A. Sá Teixeira" userId="6ada50915ac08dd5" providerId="LiveId" clId="{F444A1D5-EE76-467E-A0C1-249C9834B9D4}" dt="2022-11-09T09:55:57.718" v="1777" actId="1036"/>
          <ac:picMkLst>
            <pc:docMk/>
            <pc:sldMk cId="3536872842" sldId="277"/>
            <ac:picMk id="30" creationId="{833DFA18-738E-185D-CF19-BFE2D0CC0802}"/>
          </ac:picMkLst>
        </pc:picChg>
        <pc:picChg chg="add mod">
          <ac:chgData name="A. Sá Teixeira" userId="6ada50915ac08dd5" providerId="LiveId" clId="{F444A1D5-EE76-467E-A0C1-249C9834B9D4}" dt="2022-11-09T09:55:57.718" v="1777" actId="1036"/>
          <ac:picMkLst>
            <pc:docMk/>
            <pc:sldMk cId="3536872842" sldId="277"/>
            <ac:picMk id="32" creationId="{E7100462-3B33-777A-7394-0D1758E30D1D}"/>
          </ac:picMkLst>
        </pc:picChg>
      </pc:sldChg>
      <pc:sldChg chg="delSp new del mod">
        <pc:chgData name="A. Sá Teixeira" userId="6ada50915ac08dd5" providerId="LiveId" clId="{F444A1D5-EE76-467E-A0C1-249C9834B9D4}" dt="2022-11-09T11:23:05.852" v="1891" actId="47"/>
        <pc:sldMkLst>
          <pc:docMk/>
          <pc:sldMk cId="2523266316" sldId="278"/>
        </pc:sldMkLst>
        <pc:spChg chg="del">
          <ac:chgData name="A. Sá Teixeira" userId="6ada50915ac08dd5" providerId="LiveId" clId="{F444A1D5-EE76-467E-A0C1-249C9834B9D4}" dt="2022-11-09T11:17:13.730" v="1890" actId="478"/>
          <ac:spMkLst>
            <pc:docMk/>
            <pc:sldMk cId="2523266316" sldId="278"/>
            <ac:spMk id="3" creationId="{3013F684-9A50-97D8-9E88-E12CAE46C824}"/>
          </ac:spMkLst>
        </pc:spChg>
      </pc:sldChg>
      <pc:sldChg chg="delSp modSp new mod">
        <pc:chgData name="A. Sá Teixeira" userId="6ada50915ac08dd5" providerId="LiveId" clId="{F444A1D5-EE76-467E-A0C1-249C9834B9D4}" dt="2022-11-09T11:59:38.765" v="3062"/>
        <pc:sldMkLst>
          <pc:docMk/>
          <pc:sldMk cId="3720622612" sldId="278"/>
        </pc:sldMkLst>
        <pc:spChg chg="del">
          <ac:chgData name="A. Sá Teixeira" userId="6ada50915ac08dd5" providerId="LiveId" clId="{F444A1D5-EE76-467E-A0C1-249C9834B9D4}" dt="2022-11-09T11:58:33.303" v="3026" actId="478"/>
          <ac:spMkLst>
            <pc:docMk/>
            <pc:sldMk cId="3720622612" sldId="278"/>
            <ac:spMk id="3" creationId="{327C8F6C-E5A2-4F24-3383-39E7BA23CA26}"/>
          </ac:spMkLst>
        </pc:spChg>
        <pc:spChg chg="mod">
          <ac:chgData name="A. Sá Teixeira" userId="6ada50915ac08dd5" providerId="LiveId" clId="{F444A1D5-EE76-467E-A0C1-249C9834B9D4}" dt="2022-11-09T11:59:38.765" v="3062"/>
          <ac:spMkLst>
            <pc:docMk/>
            <pc:sldMk cId="3720622612" sldId="278"/>
            <ac:spMk id="4" creationId="{9B147CE4-027E-5F6B-D969-3643F1D34803}"/>
          </ac:spMkLst>
        </pc:spChg>
        <pc:spChg chg="mod">
          <ac:chgData name="A. Sá Teixeira" userId="6ada50915ac08dd5" providerId="LiveId" clId="{F444A1D5-EE76-467E-A0C1-249C9834B9D4}" dt="2022-11-09T11:59:00.217" v="3042" actId="20577"/>
          <ac:spMkLst>
            <pc:docMk/>
            <pc:sldMk cId="3720622612" sldId="278"/>
            <ac:spMk id="5" creationId="{618CF2BA-051F-C8DB-B7C1-9645C90D97A2}"/>
          </ac:spMkLst>
        </pc:spChg>
        <pc:spChg chg="mod">
          <ac:chgData name="A. Sá Teixeira" userId="6ada50915ac08dd5" providerId="LiveId" clId="{F444A1D5-EE76-467E-A0C1-249C9834B9D4}" dt="2022-11-09T11:59:37.862" v="3061" actId="21"/>
          <ac:spMkLst>
            <pc:docMk/>
            <pc:sldMk cId="3720622612" sldId="278"/>
            <ac:spMk id="6" creationId="{DF7B0514-E9C2-8E44-F4ED-81435EEF5CA0}"/>
          </ac:spMkLst>
        </pc:spChg>
      </pc:sldChg>
      <pc:sldChg chg="addSp delSp modSp new mod">
        <pc:chgData name="A. Sá Teixeira" userId="6ada50915ac08dd5" providerId="LiveId" clId="{F444A1D5-EE76-467E-A0C1-249C9834B9D4}" dt="2022-11-16T18:03:38.901" v="3716" actId="1035"/>
        <pc:sldMkLst>
          <pc:docMk/>
          <pc:sldMk cId="1761970239" sldId="280"/>
        </pc:sldMkLst>
        <pc:spChg chg="mod">
          <ac:chgData name="A. Sá Teixeira" userId="6ada50915ac08dd5" providerId="LiveId" clId="{F444A1D5-EE76-467E-A0C1-249C9834B9D4}" dt="2022-11-16T17:56:27.783" v="3625" actId="20577"/>
          <ac:spMkLst>
            <pc:docMk/>
            <pc:sldMk cId="1761970239" sldId="280"/>
            <ac:spMk id="2" creationId="{A1818E25-3124-3C26-D4C9-30AD51095550}"/>
          </ac:spMkLst>
        </pc:spChg>
        <pc:spChg chg="del mod">
          <ac:chgData name="A. Sá Teixeira" userId="6ada50915ac08dd5" providerId="LiveId" clId="{F444A1D5-EE76-467E-A0C1-249C9834B9D4}" dt="2022-11-16T17:52:28.911" v="3570" actId="478"/>
          <ac:spMkLst>
            <pc:docMk/>
            <pc:sldMk cId="1761970239" sldId="280"/>
            <ac:spMk id="3" creationId="{04BAA585-C2D6-0C35-96AB-D0860E0E8A5D}"/>
          </ac:spMkLst>
        </pc:spChg>
        <pc:spChg chg="mod">
          <ac:chgData name="A. Sá Teixeira" userId="6ada50915ac08dd5" providerId="LiveId" clId="{F444A1D5-EE76-467E-A0C1-249C9834B9D4}" dt="2022-11-16T17:42:49.667" v="3138" actId="20577"/>
          <ac:spMkLst>
            <pc:docMk/>
            <pc:sldMk cId="1761970239" sldId="280"/>
            <ac:spMk id="4" creationId="{AC33614F-A512-0359-D5CA-BDBC84E47FFD}"/>
          </ac:spMkLst>
        </pc:spChg>
        <pc:spChg chg="mod">
          <ac:chgData name="A. Sá Teixeira" userId="6ada50915ac08dd5" providerId="LiveId" clId="{F444A1D5-EE76-467E-A0C1-249C9834B9D4}" dt="2022-11-16T17:42:28.047" v="3089"/>
          <ac:spMkLst>
            <pc:docMk/>
            <pc:sldMk cId="1761970239" sldId="280"/>
            <ac:spMk id="5" creationId="{5E8EEC89-D331-9658-1670-158E4567CBBD}"/>
          </ac:spMkLst>
        </pc:spChg>
        <pc:spChg chg="mod">
          <ac:chgData name="A. Sá Teixeira" userId="6ada50915ac08dd5" providerId="LiveId" clId="{F444A1D5-EE76-467E-A0C1-249C9834B9D4}" dt="2022-11-16T17:43:15.152" v="3218" actId="20577"/>
          <ac:spMkLst>
            <pc:docMk/>
            <pc:sldMk cId="1761970239" sldId="280"/>
            <ac:spMk id="6" creationId="{62ABD53E-A3A1-B91F-2AA6-77645818A43A}"/>
          </ac:spMkLst>
        </pc:spChg>
        <pc:spChg chg="add mod">
          <ac:chgData name="A. Sá Teixeira" userId="6ada50915ac08dd5" providerId="LiveId" clId="{F444A1D5-EE76-467E-A0C1-249C9834B9D4}" dt="2022-11-16T17:50:26.131" v="3545" actId="1038"/>
          <ac:spMkLst>
            <pc:docMk/>
            <pc:sldMk cId="1761970239" sldId="280"/>
            <ac:spMk id="7" creationId="{305B2D8C-5BBD-F642-7BDE-4F306124BB74}"/>
          </ac:spMkLst>
        </pc:spChg>
        <pc:spChg chg="add mod">
          <ac:chgData name="A. Sá Teixeira" userId="6ada50915ac08dd5" providerId="LiveId" clId="{F444A1D5-EE76-467E-A0C1-249C9834B9D4}" dt="2022-11-16T17:48:33.394" v="3448" actId="1076"/>
          <ac:spMkLst>
            <pc:docMk/>
            <pc:sldMk cId="1761970239" sldId="280"/>
            <ac:spMk id="8" creationId="{C1930D28-C398-6079-EDDB-0AFB3AC2B170}"/>
          </ac:spMkLst>
        </pc:spChg>
        <pc:spChg chg="add mod">
          <ac:chgData name="A. Sá Teixeira" userId="6ada50915ac08dd5" providerId="LiveId" clId="{F444A1D5-EE76-467E-A0C1-249C9834B9D4}" dt="2022-11-16T17:52:33.473" v="3571" actId="1076"/>
          <ac:spMkLst>
            <pc:docMk/>
            <pc:sldMk cId="1761970239" sldId="280"/>
            <ac:spMk id="9" creationId="{C5C30839-6390-B2B4-E5A4-0FF43B3C614A}"/>
          </ac:spMkLst>
        </pc:spChg>
        <pc:picChg chg="add mod">
          <ac:chgData name="A. Sá Teixeira" userId="6ada50915ac08dd5" providerId="LiveId" clId="{F444A1D5-EE76-467E-A0C1-249C9834B9D4}" dt="2022-11-16T18:03:38.901" v="3716" actId="1035"/>
          <ac:picMkLst>
            <pc:docMk/>
            <pc:sldMk cId="1761970239" sldId="280"/>
            <ac:picMk id="11" creationId="{75807FAF-40AE-D61A-FFAB-DEEA1A679220}"/>
          </ac:picMkLst>
        </pc:picChg>
        <pc:picChg chg="add del mod modCrop">
          <ac:chgData name="A. Sá Teixeira" userId="6ada50915ac08dd5" providerId="LiveId" clId="{F444A1D5-EE76-467E-A0C1-249C9834B9D4}" dt="2022-11-16T18:03:38.901" v="3716" actId="1035"/>
          <ac:picMkLst>
            <pc:docMk/>
            <pc:sldMk cId="1761970239" sldId="280"/>
            <ac:picMk id="13" creationId="{348CF70D-8E7A-06D4-C88D-6A33BADC00C1}"/>
          </ac:picMkLst>
        </pc:picChg>
        <pc:picChg chg="add mod">
          <ac:chgData name="A. Sá Teixeira" userId="6ada50915ac08dd5" providerId="LiveId" clId="{F444A1D5-EE76-467E-A0C1-249C9834B9D4}" dt="2022-11-16T18:03:38.901" v="3716" actId="1035"/>
          <ac:picMkLst>
            <pc:docMk/>
            <pc:sldMk cId="1761970239" sldId="280"/>
            <ac:picMk id="15" creationId="{1ED3BF4F-3B25-1DD3-5D5C-89863AAA72CE}"/>
          </ac:picMkLst>
        </pc:picChg>
        <pc:picChg chg="add mod">
          <ac:chgData name="A. Sá Teixeira" userId="6ada50915ac08dd5" providerId="LiveId" clId="{F444A1D5-EE76-467E-A0C1-249C9834B9D4}" dt="2022-11-16T18:03:38.901" v="3716" actId="1035"/>
          <ac:picMkLst>
            <pc:docMk/>
            <pc:sldMk cId="1761970239" sldId="280"/>
            <ac:picMk id="17" creationId="{F9E8DE87-721E-95E4-D993-20533BF26FA7}"/>
          </ac:picMkLst>
        </pc:picChg>
      </pc:sldChg>
      <pc:sldMasterChg chg="modSldLayout">
        <pc:chgData name="A. Sá Teixeira" userId="6ada50915ac08dd5" providerId="LiveId" clId="{F444A1D5-EE76-467E-A0C1-249C9834B9D4}" dt="2022-11-09T11:16:49.341" v="1887" actId="20577"/>
        <pc:sldMasterMkLst>
          <pc:docMk/>
          <pc:sldMasterMk cId="4031320292" sldId="2147483656"/>
        </pc:sldMasterMkLst>
        <pc:sldLayoutChg chg="addSp delSp modSp mod">
          <pc:chgData name="A. Sá Teixeira" userId="6ada50915ac08dd5" providerId="LiveId" clId="{F444A1D5-EE76-467E-A0C1-249C9834B9D4}" dt="2022-11-09T11:16:49.341" v="1887" actId="20577"/>
          <pc:sldLayoutMkLst>
            <pc:docMk/>
            <pc:sldMasterMk cId="4031320292" sldId="2147483656"/>
            <pc:sldLayoutMk cId="3478491059" sldId="2147483670"/>
          </pc:sldLayoutMkLst>
          <pc:spChg chg="add del mod">
            <ac:chgData name="A. Sá Teixeira" userId="6ada50915ac08dd5" providerId="LiveId" clId="{F444A1D5-EE76-467E-A0C1-249C9834B9D4}" dt="2022-11-09T11:10:31.320" v="1792" actId="767"/>
            <ac:spMkLst>
              <pc:docMk/>
              <pc:sldMasterMk cId="4031320292" sldId="2147483656"/>
              <pc:sldLayoutMk cId="3478491059" sldId="2147483670"/>
              <ac:spMk id="2" creationId="{D78FB9E2-C093-7967-862C-DE4F313F1DF2}"/>
            </ac:spMkLst>
          </pc:spChg>
          <pc:spChg chg="add del mod">
            <ac:chgData name="A. Sá Teixeira" userId="6ada50915ac08dd5" providerId="LiveId" clId="{F444A1D5-EE76-467E-A0C1-249C9834B9D4}" dt="2022-11-09T11:16:49.341" v="1887" actId="20577"/>
            <ac:spMkLst>
              <pc:docMk/>
              <pc:sldMasterMk cId="4031320292" sldId="2147483656"/>
              <pc:sldLayoutMk cId="3478491059" sldId="2147483670"/>
              <ac:spMk id="9" creationId="{868327F2-B109-451B-9D56-8EAA7AF3C669}"/>
            </ac:spMkLst>
          </pc:spChg>
          <pc:picChg chg="del">
            <ac:chgData name="A. Sá Teixeira" userId="6ada50915ac08dd5" providerId="LiveId" clId="{F444A1D5-EE76-467E-A0C1-249C9834B9D4}" dt="2022-11-09T11:12:22.607" v="1804" actId="478"/>
            <ac:picMkLst>
              <pc:docMk/>
              <pc:sldMasterMk cId="4031320292" sldId="2147483656"/>
              <pc:sldLayoutMk cId="3478491059" sldId="2147483670"/>
              <ac:picMk id="8" creationId="{495ACACE-1B69-4C54-A282-34BA4E7F6AC6}"/>
            </ac:picMkLst>
          </pc:picChg>
        </pc:sldLayoutChg>
      </pc:sldMasterChg>
    </pc:docChg>
  </pc:docChgLst>
  <pc:docChgLst>
    <pc:chgData name="Joao Queiros" userId="4e9a6d8af8385ab3" providerId="LiveId" clId="{4D2A42D4-3B13-45C3-BE7B-03F7A83D9092}"/>
    <pc:docChg chg="undo custSel delSld modSld">
      <pc:chgData name="Joao Queiros" userId="4e9a6d8af8385ab3" providerId="LiveId" clId="{4D2A42D4-3B13-45C3-BE7B-03F7A83D9092}" dt="2022-11-20T14:26:46.224" v="112" actId="20577"/>
      <pc:docMkLst>
        <pc:docMk/>
      </pc:docMkLst>
      <pc:sldChg chg="del">
        <pc:chgData name="Joao Queiros" userId="4e9a6d8af8385ab3" providerId="LiveId" clId="{4D2A42D4-3B13-45C3-BE7B-03F7A83D9092}" dt="2022-11-20T14:20:48.705" v="7" actId="47"/>
        <pc:sldMkLst>
          <pc:docMk/>
          <pc:sldMk cId="1375680253" sldId="260"/>
        </pc:sldMkLst>
      </pc:sldChg>
      <pc:sldChg chg="del">
        <pc:chgData name="Joao Queiros" userId="4e9a6d8af8385ab3" providerId="LiveId" clId="{4D2A42D4-3B13-45C3-BE7B-03F7A83D9092}" dt="2022-11-20T14:20:09.019" v="1" actId="47"/>
        <pc:sldMkLst>
          <pc:docMk/>
          <pc:sldMk cId="1915652162" sldId="264"/>
        </pc:sldMkLst>
      </pc:sldChg>
      <pc:sldChg chg="del">
        <pc:chgData name="Joao Queiros" userId="4e9a6d8af8385ab3" providerId="LiveId" clId="{4D2A42D4-3B13-45C3-BE7B-03F7A83D9092}" dt="2022-11-20T14:20:11.516" v="2" actId="47"/>
        <pc:sldMkLst>
          <pc:docMk/>
          <pc:sldMk cId="3675848373" sldId="265"/>
        </pc:sldMkLst>
      </pc:sldChg>
      <pc:sldChg chg="del">
        <pc:chgData name="Joao Queiros" userId="4e9a6d8af8385ab3" providerId="LiveId" clId="{4D2A42D4-3B13-45C3-BE7B-03F7A83D9092}" dt="2022-11-20T14:20:46.821" v="6" actId="47"/>
        <pc:sldMkLst>
          <pc:docMk/>
          <pc:sldMk cId="3318229292" sldId="268"/>
        </pc:sldMkLst>
      </pc:sldChg>
      <pc:sldChg chg="del">
        <pc:chgData name="Joao Queiros" userId="4e9a6d8af8385ab3" providerId="LiveId" clId="{4D2A42D4-3B13-45C3-BE7B-03F7A83D9092}" dt="2022-11-20T14:20:14.082" v="3" actId="47"/>
        <pc:sldMkLst>
          <pc:docMk/>
          <pc:sldMk cId="1974823773" sldId="269"/>
        </pc:sldMkLst>
      </pc:sldChg>
      <pc:sldChg chg="modSp mod">
        <pc:chgData name="Joao Queiros" userId="4e9a6d8af8385ab3" providerId="LiveId" clId="{4D2A42D4-3B13-45C3-BE7B-03F7A83D9092}" dt="2022-11-20T14:21:51.007" v="87" actId="20577"/>
        <pc:sldMkLst>
          <pc:docMk/>
          <pc:sldMk cId="3113854458" sldId="272"/>
        </pc:sldMkLst>
        <pc:spChg chg="mod">
          <ac:chgData name="Joao Queiros" userId="4e9a6d8af8385ab3" providerId="LiveId" clId="{4D2A42D4-3B13-45C3-BE7B-03F7A83D9092}" dt="2022-11-20T14:21:31.571" v="40" actId="20577"/>
          <ac:spMkLst>
            <pc:docMk/>
            <pc:sldMk cId="3113854458" sldId="272"/>
            <ac:spMk id="4" creationId="{B7A369DB-BA92-1D9E-2603-ADEB0032C9B6}"/>
          </ac:spMkLst>
        </pc:spChg>
        <pc:spChg chg="mod">
          <ac:chgData name="Joao Queiros" userId="4e9a6d8af8385ab3" providerId="LiveId" clId="{4D2A42D4-3B13-45C3-BE7B-03F7A83D9092}" dt="2022-11-20T14:21:51.007" v="87" actId="20577"/>
          <ac:spMkLst>
            <pc:docMk/>
            <pc:sldMk cId="3113854458" sldId="272"/>
            <ac:spMk id="14" creationId="{4662B4C6-BFAA-F369-E7BF-9A1E83445A4C}"/>
          </ac:spMkLst>
        </pc:spChg>
      </pc:sldChg>
      <pc:sldChg chg="addSp delSp modSp mod">
        <pc:chgData name="Joao Queiros" userId="4e9a6d8af8385ab3" providerId="LiveId" clId="{4D2A42D4-3B13-45C3-BE7B-03F7A83D9092}" dt="2022-11-20T14:26:46.224" v="112" actId="20577"/>
        <pc:sldMkLst>
          <pc:docMk/>
          <pc:sldMk cId="1753899230" sldId="273"/>
        </pc:sldMkLst>
        <pc:spChg chg="mod">
          <ac:chgData name="Joao Queiros" userId="4e9a6d8af8385ab3" providerId="LiveId" clId="{4D2A42D4-3B13-45C3-BE7B-03F7A83D9092}" dt="2022-11-20T14:26:46.224" v="112" actId="20577"/>
          <ac:spMkLst>
            <pc:docMk/>
            <pc:sldMk cId="1753899230" sldId="273"/>
            <ac:spMk id="2" creationId="{523264B8-D152-4917-1ED9-835D0F7DA6E5}"/>
          </ac:spMkLst>
        </pc:spChg>
        <pc:spChg chg="add del">
          <ac:chgData name="Joao Queiros" userId="4e9a6d8af8385ab3" providerId="LiveId" clId="{4D2A42D4-3B13-45C3-BE7B-03F7A83D9092}" dt="2022-11-20T14:23:49.081" v="93"/>
          <ac:spMkLst>
            <pc:docMk/>
            <pc:sldMk cId="1753899230" sldId="273"/>
            <ac:spMk id="3" creationId="{7038ED53-714A-815D-5FF8-F47F82C374FE}"/>
          </ac:spMkLst>
        </pc:spChg>
        <pc:spChg chg="add del mod">
          <ac:chgData name="Joao Queiros" userId="4e9a6d8af8385ab3" providerId="LiveId" clId="{4D2A42D4-3B13-45C3-BE7B-03F7A83D9092}" dt="2022-11-20T14:23:56.570" v="98"/>
          <ac:spMkLst>
            <pc:docMk/>
            <pc:sldMk cId="1753899230" sldId="273"/>
            <ac:spMk id="4" creationId="{BB6A47C4-6C5B-3672-FD34-407DF3D48BF2}"/>
          </ac:spMkLst>
        </pc:spChg>
      </pc:sldChg>
      <pc:sldChg chg="del">
        <pc:chgData name="Joao Queiros" userId="4e9a6d8af8385ab3" providerId="LiveId" clId="{4D2A42D4-3B13-45C3-BE7B-03F7A83D9092}" dt="2022-11-20T14:20:40.113" v="4" actId="47"/>
        <pc:sldMkLst>
          <pc:docMk/>
          <pc:sldMk cId="2232062503" sldId="274"/>
        </pc:sldMkLst>
      </pc:sldChg>
      <pc:sldChg chg="del">
        <pc:chgData name="Joao Queiros" userId="4e9a6d8af8385ab3" providerId="LiveId" clId="{4D2A42D4-3B13-45C3-BE7B-03F7A83D9092}" dt="2022-11-20T14:20:04.766" v="0" actId="47"/>
        <pc:sldMkLst>
          <pc:docMk/>
          <pc:sldMk cId="3896601482" sldId="275"/>
        </pc:sldMkLst>
      </pc:sldChg>
      <pc:sldChg chg="del">
        <pc:chgData name="Joao Queiros" userId="4e9a6d8af8385ab3" providerId="LiveId" clId="{4D2A42D4-3B13-45C3-BE7B-03F7A83D9092}" dt="2022-11-20T14:20:44.526" v="5" actId="47"/>
        <pc:sldMkLst>
          <pc:docMk/>
          <pc:sldMk cId="812443738" sldId="276"/>
        </pc:sldMkLst>
      </pc:sldChg>
    </pc:docChg>
  </pc:docChgLst>
  <pc:docChgLst>
    <pc:chgData name="A. Sá Teixeira" userId="6ada50915ac08dd5" providerId="LiveId" clId="{ED5B52EA-3572-4B68-AA70-79C9B85D2800}"/>
    <pc:docChg chg="undo custSel addSld delSld modSld">
      <pc:chgData name="A. Sá Teixeira" userId="6ada50915ac08dd5" providerId="LiveId" clId="{ED5B52EA-3572-4B68-AA70-79C9B85D2800}" dt="2022-11-08T14:55:41.151" v="356" actId="14100"/>
      <pc:docMkLst>
        <pc:docMk/>
      </pc:docMkLst>
      <pc:sldChg chg="modSp mod">
        <pc:chgData name="A. Sá Teixeira" userId="6ada50915ac08dd5" providerId="LiveId" clId="{ED5B52EA-3572-4B68-AA70-79C9B85D2800}" dt="2022-11-08T09:24:31.501" v="1" actId="2085"/>
        <pc:sldMkLst>
          <pc:docMk/>
          <pc:sldMk cId="3066129247" sldId="256"/>
        </pc:sldMkLst>
        <pc:spChg chg="mod">
          <ac:chgData name="A. Sá Teixeira" userId="6ada50915ac08dd5" providerId="LiveId" clId="{ED5B52EA-3572-4B68-AA70-79C9B85D2800}" dt="2022-11-08T09:24:31.501" v="1" actId="2085"/>
          <ac:spMkLst>
            <pc:docMk/>
            <pc:sldMk cId="3066129247" sldId="256"/>
            <ac:spMk id="4" creationId="{AE8862CD-FBEE-F99D-74E6-41C8B9B8CABE}"/>
          </ac:spMkLst>
        </pc:spChg>
      </pc:sldChg>
      <pc:sldChg chg="modSp mod">
        <pc:chgData name="A. Sá Teixeira" userId="6ada50915ac08dd5" providerId="LiveId" clId="{ED5B52EA-3572-4B68-AA70-79C9B85D2800}" dt="2022-11-08T14:54:10.360" v="197" actId="20577"/>
        <pc:sldMkLst>
          <pc:docMk/>
          <pc:sldMk cId="3764374083" sldId="266"/>
        </pc:sldMkLst>
        <pc:spChg chg="mod">
          <ac:chgData name="A. Sá Teixeira" userId="6ada50915ac08dd5" providerId="LiveId" clId="{ED5B52EA-3572-4B68-AA70-79C9B85D2800}" dt="2022-11-08T14:44:34.281" v="3" actId="1076"/>
          <ac:spMkLst>
            <pc:docMk/>
            <pc:sldMk cId="3764374083" sldId="266"/>
            <ac:spMk id="8" creationId="{E1AD4986-9C5C-78FF-2D40-BA015A75E1F4}"/>
          </ac:spMkLst>
        </pc:spChg>
        <pc:spChg chg="mod">
          <ac:chgData name="A. Sá Teixeira" userId="6ada50915ac08dd5" providerId="LiveId" clId="{ED5B52EA-3572-4B68-AA70-79C9B85D2800}" dt="2022-11-08T14:54:10.360" v="197" actId="20577"/>
          <ac:spMkLst>
            <pc:docMk/>
            <pc:sldMk cId="3764374083" sldId="266"/>
            <ac:spMk id="13" creationId="{D62262E5-03E5-1B03-BD02-FE1DEBE40858}"/>
          </ac:spMkLst>
        </pc:spChg>
      </pc:sldChg>
      <pc:sldChg chg="addSp delSp modSp new add del mod modShow">
        <pc:chgData name="A. Sá Teixeira" userId="6ada50915ac08dd5" providerId="LiveId" clId="{ED5B52EA-3572-4B68-AA70-79C9B85D2800}" dt="2022-11-08T14:55:41.151" v="356" actId="14100"/>
        <pc:sldMkLst>
          <pc:docMk/>
          <pc:sldMk cId="1974823773" sldId="269"/>
        </pc:sldMkLst>
        <pc:spChg chg="mod">
          <ac:chgData name="A. Sá Teixeira" userId="6ada50915ac08dd5" providerId="LiveId" clId="{ED5B52EA-3572-4B68-AA70-79C9B85D2800}" dt="2022-11-08T14:51:30.883" v="188" actId="2710"/>
          <ac:spMkLst>
            <pc:docMk/>
            <pc:sldMk cId="1974823773" sldId="269"/>
            <ac:spMk id="2" creationId="{E29AC320-C4DE-3B51-E622-605CF322CCC7}"/>
          </ac:spMkLst>
        </pc:spChg>
        <pc:spChg chg="mod">
          <ac:chgData name="A. Sá Teixeira" userId="6ada50915ac08dd5" providerId="LiveId" clId="{ED5B52EA-3572-4B68-AA70-79C9B85D2800}" dt="2022-11-08T14:45:46.504" v="16" actId="20577"/>
          <ac:spMkLst>
            <pc:docMk/>
            <pc:sldMk cId="1974823773" sldId="269"/>
            <ac:spMk id="4" creationId="{B7A369DB-BA92-1D9E-2603-ADEB0032C9B6}"/>
          </ac:spMkLst>
        </pc:spChg>
        <pc:spChg chg="mod">
          <ac:chgData name="A. Sá Teixeira" userId="6ada50915ac08dd5" providerId="LiveId" clId="{ED5B52EA-3572-4B68-AA70-79C9B85D2800}" dt="2022-11-08T14:45:04.844" v="5"/>
          <ac:spMkLst>
            <pc:docMk/>
            <pc:sldMk cId="1974823773" sldId="269"/>
            <ac:spMk id="5" creationId="{D112351B-975D-F065-2F31-C1DDBE9785E4}"/>
          </ac:spMkLst>
        </pc:spChg>
        <pc:spChg chg="mod">
          <ac:chgData name="A. Sá Teixeira" userId="6ada50915ac08dd5" providerId="LiveId" clId="{ED5B52EA-3572-4B68-AA70-79C9B85D2800}" dt="2022-11-08T14:50:39.407" v="169" actId="1076"/>
          <ac:spMkLst>
            <pc:docMk/>
            <pc:sldMk cId="1974823773" sldId="269"/>
            <ac:spMk id="6" creationId="{69CFA216-B064-192C-080B-02A78F2DF532}"/>
          </ac:spMkLst>
        </pc:spChg>
        <pc:spChg chg="add del mod">
          <ac:chgData name="A. Sá Teixeira" userId="6ada50915ac08dd5" providerId="LiveId" clId="{ED5B52EA-3572-4B68-AA70-79C9B85D2800}" dt="2022-11-08T14:50:40.406" v="170"/>
          <ac:spMkLst>
            <pc:docMk/>
            <pc:sldMk cId="1974823773" sldId="269"/>
            <ac:spMk id="7" creationId="{7E9A3554-3D2F-E3AB-DE1B-1D65D6F5B7B8}"/>
          </ac:spMkLst>
        </pc:spChg>
        <pc:spChg chg="add del mod">
          <ac:chgData name="A. Sá Teixeira" userId="6ada50915ac08dd5" providerId="LiveId" clId="{ED5B52EA-3572-4B68-AA70-79C9B85D2800}" dt="2022-11-08T14:50:40.406" v="170"/>
          <ac:spMkLst>
            <pc:docMk/>
            <pc:sldMk cId="1974823773" sldId="269"/>
            <ac:spMk id="8" creationId="{DD8F93A5-9013-56BA-5ADF-30F0212EB004}"/>
          </ac:spMkLst>
        </pc:spChg>
        <pc:spChg chg="add mod">
          <ac:chgData name="A. Sá Teixeira" userId="6ada50915ac08dd5" providerId="LiveId" clId="{ED5B52EA-3572-4B68-AA70-79C9B85D2800}" dt="2022-11-08T14:55:41.151" v="356" actId="14100"/>
          <ac:spMkLst>
            <pc:docMk/>
            <pc:sldMk cId="1974823773" sldId="269"/>
            <ac:spMk id="9" creationId="{1DE20634-4EE9-EE51-5FF8-C8CB1E706713}"/>
          </ac:spMkLst>
        </pc:spChg>
        <pc:spChg chg="add mod">
          <ac:chgData name="A. Sá Teixeira" userId="6ada50915ac08dd5" providerId="LiveId" clId="{ED5B52EA-3572-4B68-AA70-79C9B85D2800}" dt="2022-11-08T14:54:43.663" v="213" actId="20577"/>
          <ac:spMkLst>
            <pc:docMk/>
            <pc:sldMk cId="1974823773" sldId="269"/>
            <ac:spMk id="10" creationId="{1610D801-246D-AEBD-9DF0-ABF95AAE84A1}"/>
          </ac:spMkLst>
        </pc:spChg>
      </pc:sldChg>
    </pc:docChg>
  </pc:docChgLst>
  <pc:docChgLst>
    <pc:chgData name="Joao Queiros" userId="4e9a6d8af8385ab3" providerId="LiveId" clId="{87E0F407-9F7F-4071-9120-813149213B85}"/>
    <pc:docChg chg="undo custSel modSld">
      <pc:chgData name="Joao Queiros" userId="4e9a6d8af8385ab3" providerId="LiveId" clId="{87E0F407-9F7F-4071-9120-813149213B85}" dt="2022-11-21T11:21:42.236" v="73"/>
      <pc:docMkLst>
        <pc:docMk/>
      </pc:docMkLst>
      <pc:sldChg chg="modSp mod">
        <pc:chgData name="Joao Queiros" userId="4e9a6d8af8385ab3" providerId="LiveId" clId="{87E0F407-9F7F-4071-9120-813149213B85}" dt="2022-11-21T09:51:49.117" v="70" actId="114"/>
        <pc:sldMkLst>
          <pc:docMk/>
          <pc:sldMk cId="1753899230" sldId="273"/>
        </pc:sldMkLst>
        <pc:spChg chg="mod">
          <ac:chgData name="Joao Queiros" userId="4e9a6d8af8385ab3" providerId="LiveId" clId="{87E0F407-9F7F-4071-9120-813149213B85}" dt="2022-11-21T09:51:49.117" v="70" actId="114"/>
          <ac:spMkLst>
            <pc:docMk/>
            <pc:sldMk cId="1753899230" sldId="273"/>
            <ac:spMk id="2" creationId="{523264B8-D152-4917-1ED9-835D0F7DA6E5}"/>
          </ac:spMkLst>
        </pc:spChg>
      </pc:sldChg>
      <pc:sldChg chg="modSp mod">
        <pc:chgData name="Joao Queiros" userId="4e9a6d8af8385ab3" providerId="LiveId" clId="{87E0F407-9F7F-4071-9120-813149213B85}" dt="2022-11-21T11:21:42.236" v="73"/>
        <pc:sldMkLst>
          <pc:docMk/>
          <pc:sldMk cId="3536872842" sldId="277"/>
        </pc:sldMkLst>
        <pc:spChg chg="mod">
          <ac:chgData name="Joao Queiros" userId="4e9a6d8af8385ab3" providerId="LiveId" clId="{87E0F407-9F7F-4071-9120-813149213B85}" dt="2022-11-21T11:21:42.236" v="73"/>
          <ac:spMkLst>
            <pc:docMk/>
            <pc:sldMk cId="3536872842" sldId="277"/>
            <ac:spMk id="9" creationId="{1DE20634-4EE9-EE51-5FF8-C8CB1E706713}"/>
          </ac:spMkLst>
        </pc:spChg>
      </pc:sldChg>
      <pc:sldChg chg="modSp">
        <pc:chgData name="Joao Queiros" userId="4e9a6d8af8385ab3" providerId="LiveId" clId="{87E0F407-9F7F-4071-9120-813149213B85}" dt="2022-11-21T10:01:26.016" v="72" actId="20577"/>
        <pc:sldMkLst>
          <pc:docMk/>
          <pc:sldMk cId="473329808" sldId="279"/>
        </pc:sldMkLst>
        <pc:spChg chg="mod">
          <ac:chgData name="Joao Queiros" userId="4e9a6d8af8385ab3" providerId="LiveId" clId="{87E0F407-9F7F-4071-9120-813149213B85}" dt="2022-11-21T10:01:26.016" v="72" actId="20577"/>
          <ac:spMkLst>
            <pc:docMk/>
            <pc:sldMk cId="473329808" sldId="279"/>
            <ac:spMk id="27" creationId="{EDFE88E8-2541-50D8-94A9-A29B1F6099AC}"/>
          </ac:spMkLst>
        </pc:spChg>
      </pc:sldChg>
    </pc:docChg>
  </pc:docChgLst>
  <pc:docChgLst>
    <pc:chgData name="José Pinto" userId="7507d2ddc4a35ec8" providerId="LiveId" clId="{7AEDEB4C-10D1-4E9E-8A3A-53F499130A13}"/>
    <pc:docChg chg="modSld">
      <pc:chgData name="José Pinto" userId="7507d2ddc4a35ec8" providerId="LiveId" clId="{7AEDEB4C-10D1-4E9E-8A3A-53F499130A13}" dt="2022-11-21T01:47:36.988" v="5" actId="20577"/>
      <pc:docMkLst>
        <pc:docMk/>
      </pc:docMkLst>
      <pc:sldChg chg="modSp mod">
        <pc:chgData name="José Pinto" userId="7507d2ddc4a35ec8" providerId="LiveId" clId="{7AEDEB4C-10D1-4E9E-8A3A-53F499130A13}" dt="2022-11-21T01:45:19.236" v="2" actId="20577"/>
        <pc:sldMkLst>
          <pc:docMk/>
          <pc:sldMk cId="2370583490" sldId="263"/>
        </pc:sldMkLst>
        <pc:spChg chg="mod">
          <ac:chgData name="José Pinto" userId="7507d2ddc4a35ec8" providerId="LiveId" clId="{7AEDEB4C-10D1-4E9E-8A3A-53F499130A13}" dt="2022-11-21T01:45:19.236" v="2" actId="20577"/>
          <ac:spMkLst>
            <pc:docMk/>
            <pc:sldMk cId="2370583490" sldId="263"/>
            <ac:spMk id="11" creationId="{B69C74FD-4DCB-B977-C1F2-2DD2C0252FC1}"/>
          </ac:spMkLst>
        </pc:spChg>
      </pc:sldChg>
      <pc:sldChg chg="modSp mod">
        <pc:chgData name="José Pinto" userId="7507d2ddc4a35ec8" providerId="LiveId" clId="{7AEDEB4C-10D1-4E9E-8A3A-53F499130A13}" dt="2022-11-21T01:46:40.089" v="4" actId="20577"/>
        <pc:sldMkLst>
          <pc:docMk/>
          <pc:sldMk cId="3521024872" sldId="271"/>
        </pc:sldMkLst>
        <pc:spChg chg="mod">
          <ac:chgData name="José Pinto" userId="7507d2ddc4a35ec8" providerId="LiveId" clId="{7AEDEB4C-10D1-4E9E-8A3A-53F499130A13}" dt="2022-11-21T01:46:05.770" v="3" actId="6549"/>
          <ac:spMkLst>
            <pc:docMk/>
            <pc:sldMk cId="3521024872" sldId="271"/>
            <ac:spMk id="11" creationId="{0F1C1BDC-5826-F63F-2126-C737B93301EC}"/>
          </ac:spMkLst>
        </pc:spChg>
        <pc:spChg chg="mod">
          <ac:chgData name="José Pinto" userId="7507d2ddc4a35ec8" providerId="LiveId" clId="{7AEDEB4C-10D1-4E9E-8A3A-53F499130A13}" dt="2022-11-21T01:46:40.089" v="4" actId="20577"/>
          <ac:spMkLst>
            <pc:docMk/>
            <pc:sldMk cId="3521024872" sldId="271"/>
            <ac:spMk id="13" creationId="{F1CD7B43-96D9-7241-D070-98F120C5F8E1}"/>
          </ac:spMkLst>
        </pc:spChg>
      </pc:sldChg>
      <pc:sldChg chg="modSp mod">
        <pc:chgData name="José Pinto" userId="7507d2ddc4a35ec8" providerId="LiveId" clId="{7AEDEB4C-10D1-4E9E-8A3A-53F499130A13}" dt="2022-11-21T01:47:36.988" v="5" actId="20577"/>
        <pc:sldMkLst>
          <pc:docMk/>
          <pc:sldMk cId="3536872842" sldId="277"/>
        </pc:sldMkLst>
        <pc:spChg chg="mod">
          <ac:chgData name="José Pinto" userId="7507d2ddc4a35ec8" providerId="LiveId" clId="{7AEDEB4C-10D1-4E9E-8A3A-53F499130A13}" dt="2022-11-21T01:47:36.988" v="5" actId="20577"/>
          <ac:spMkLst>
            <pc:docMk/>
            <pc:sldMk cId="3536872842" sldId="277"/>
            <ac:spMk id="9" creationId="{1DE20634-4EE9-EE51-5FF8-C8CB1E7067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35BF-AA7D-4DB4-82AC-FE56527F7110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4ED5-2007-45A9-AD44-BCAD9C1D17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729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3F9939A0-A58A-46EC-AE72-3D660F720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A63D005-2368-4FCD-AD05-99A35B1F67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0761" y="3021699"/>
            <a:ext cx="3654000" cy="70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pt-PT" sz="2400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DATE | SUBTITLE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7EF0F-F9FA-4855-A45D-A4BECF7CF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0761" y="2242294"/>
            <a:ext cx="8449200" cy="705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lang="pt-PT" sz="33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1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A0C05F4E-488E-4142-AF90-7CD29A6269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C42663-7884-4DA9-9177-B62F42054E9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9000" y="2527461"/>
            <a:ext cx="4193025" cy="3365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35DEFA-E982-4988-922A-CD2651A9B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925461"/>
            <a:ext cx="419302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TITLE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7F0BDCE-677D-4316-AE6C-DE4C5B7314F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019061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 err="1"/>
              <a:t>Image</a:t>
            </a:r>
            <a:endParaRPr lang="pt-PT" dirty="0"/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45202E99-7244-44F2-BB34-B217A08899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17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6CB5D-6135-4A0C-9107-55D0C605E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E83292-C17B-4831-8C49-320071CFDA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9000" y="2622738"/>
            <a:ext cx="11034000" cy="32651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868327F2-B109-451B-9D56-8EAA7AF3C6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199900072 Joao </a:t>
            </a:r>
            <a:r>
              <a:rPr lang="pt-PT" dirty="0" err="1"/>
              <a:t>Queiros</a:t>
            </a:r>
            <a:r>
              <a:rPr lang="pt-PT" dirty="0"/>
              <a:t> | José Pinto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FAE21DA-0E80-4931-84E9-986C64315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1633071"/>
            <a:ext cx="11034000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pt-PT"/>
              <a:t>SECOND TITLE</a:t>
            </a:r>
            <a:endParaRPr lang="pt-PT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9232E15-8EAE-42EE-B39F-6A8E25833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033461"/>
            <a:ext cx="11034000" cy="545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TITLE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29EF8CE1-1224-40BF-9D30-98BD9BA3F3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000" y="2178612"/>
            <a:ext cx="11034000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pt-PT" dirty="0"/>
              <a:t>| SUBTITLE</a:t>
            </a:r>
          </a:p>
        </p:txBody>
      </p:sp>
    </p:spTree>
    <p:extLst>
      <p:ext uri="{BB962C8B-B14F-4D97-AF65-F5344CB8AC3E}">
        <p14:creationId xmlns:p14="http://schemas.microsoft.com/office/powerpoint/2010/main" val="347849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jec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E2CF6A-4305-4407-B152-55B819B7FA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DFDB19-6F72-45F5-96B1-7E7E1F5FA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033461"/>
            <a:ext cx="11034000" cy="92334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E83292-C17B-4831-8C49-320071CFDA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9000" y="2081481"/>
            <a:ext cx="11034000" cy="38164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868327F2-B109-451B-9D56-8EAA7AF3C6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5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0029C81-13F7-42C8-88B9-F0A323C56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F11F24-BDD1-4625-B0AC-223167D68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709739"/>
            <a:ext cx="11034000" cy="171926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pt-PT" sz="33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TITLE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5DB239-CE83-4CDD-A06C-88D7445B166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9000" y="3456432"/>
            <a:ext cx="110340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pt-PT" sz="2400" kern="120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2376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4DA05819-8051-4861-9A29-56DF454D5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1B68F6-D9F9-42C4-8502-193BDA8FA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033461"/>
            <a:ext cx="11034000" cy="925200"/>
          </a:xfrm>
          <a:prstGeom prst="rect">
            <a:avLst/>
          </a:prstGeom>
        </p:spPr>
        <p:txBody>
          <a:bodyPr anchor="ctr" anchorCtr="0"/>
          <a:lstStyle>
            <a:lvl1pPr>
              <a:defRPr lang="pt-PT" sz="3200" b="1" kern="1200" cap="all" baseline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TITLE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3AB2AB-4255-4EB6-8F02-77E3A550FD9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9001" y="2081062"/>
            <a:ext cx="5440800" cy="3816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72169F-4D10-4882-B189-31F93F20C0C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7740" y="2081062"/>
            <a:ext cx="5435260" cy="3816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lang="pt-PT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pt-PT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2" name="Marcador de Posição do Texto 29">
            <a:extLst>
              <a:ext uri="{FF2B5EF4-FFF2-40B4-BE49-F238E27FC236}">
                <a16:creationId xmlns:a16="http://schemas.microsoft.com/office/drawing/2014/main" id="{3042B790-75E9-4863-886B-C0D3C1EB0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18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EED0D2ED-20A9-4AAB-A2A0-D8ACE7EE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AC53A2-F62C-4CF4-B784-9F8FF25AF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033461"/>
            <a:ext cx="11034000" cy="925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9EC8AF-0B13-4409-8EFF-3CAF56DCB6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9000" y="2081061"/>
            <a:ext cx="5418575" cy="7419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lang="pt-PT" sz="2600" b="0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SUBTITLE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599D6B-3281-438E-8873-2AD3673D4DD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9000" y="2834004"/>
            <a:ext cx="5418575" cy="3063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EEDE33-6437-4641-B283-8FF140C85B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6259" y="2081061"/>
            <a:ext cx="5440800" cy="7419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lang="pt-PT" sz="2600" b="0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dirty="0"/>
              <a:t>SUBTITLE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DA038B-EDB3-4E51-B2FE-BFC882FC4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834004"/>
            <a:ext cx="5440800" cy="3063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4" name="Marcador de Posição do Texto 29">
            <a:extLst>
              <a:ext uri="{FF2B5EF4-FFF2-40B4-BE49-F238E27FC236}">
                <a16:creationId xmlns:a16="http://schemas.microsoft.com/office/drawing/2014/main" id="{F96B95D7-BFB1-40D3-9A20-2703992A3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34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C85A762-6684-4962-9E03-EC49323446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2A41CF-09F1-4F5D-AE7F-7FA004AF3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033461"/>
            <a:ext cx="11034000" cy="925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TITLE</a:t>
            </a:r>
          </a:p>
        </p:txBody>
      </p:sp>
      <p:sp>
        <p:nvSpPr>
          <p:cNvPr id="8" name="Marcador de Posição do Texto 29">
            <a:extLst>
              <a:ext uri="{FF2B5EF4-FFF2-40B4-BE49-F238E27FC236}">
                <a16:creationId xmlns:a16="http://schemas.microsoft.com/office/drawing/2014/main" id="{2C6FDBB1-205A-41C2-BBE8-29AF101177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14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B0CBD7EB-65EB-4FA0-90FD-137E9630C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Marcador de Posição do Texto 29">
            <a:extLst>
              <a:ext uri="{FF2B5EF4-FFF2-40B4-BE49-F238E27FC236}">
                <a16:creationId xmlns:a16="http://schemas.microsoft.com/office/drawing/2014/main" id="{482C18DE-31A1-4627-BE7C-FCA18E2901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53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3E892D03-5446-4198-8A7B-742588FD8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C82440-FEC6-4FD1-858E-8B1DC7DAD0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926037"/>
            <a:ext cx="419302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dirty="0"/>
              <a:t>TITLE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4F1050-09C5-4310-9B43-FEE04C89E9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33461"/>
            <a:ext cx="64298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1C91861-C5B2-41D1-86A7-CDF7E3A30E2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9000" y="2526238"/>
            <a:ext cx="4193025" cy="3371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text</a:t>
            </a:r>
            <a:endParaRPr lang="pt-PT" dirty="0"/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07A4CE7A-A555-4E50-8228-FE31019000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6004800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No. | </a:t>
            </a:r>
            <a:r>
              <a:rPr lang="pt-PT" dirty="0" err="1"/>
              <a:t>Author</a:t>
            </a:r>
            <a:r>
              <a:rPr lang="pt-PT" dirty="0"/>
              <a:t> </a:t>
            </a:r>
            <a:r>
              <a:rPr lang="pt-PT" dirty="0" err="1"/>
              <a:t>name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81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B26D4213-576E-45AE-906C-397854301A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D9F94-A836-4B6B-9B27-76F4D525E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760" y="2242294"/>
            <a:ext cx="9527021" cy="705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Multi-Agent Systems for real with </a:t>
            </a:r>
            <a:r>
              <a:rPr lang="en-US" dirty="0" err="1"/>
              <a:t>Netlogo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DB97A-3D56-41B2-8BDF-79D1FCF83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3.9. </a:t>
            </a:r>
            <a:r>
              <a:rPr lang="pt-PT" dirty="0" err="1"/>
              <a:t>Voting</a:t>
            </a:r>
            <a:r>
              <a:rPr lang="pt-PT" dirty="0"/>
              <a:t> </a:t>
            </a:r>
            <a:r>
              <a:rPr lang="pt-PT" dirty="0" err="1"/>
              <a:t>Sensitivity</a:t>
            </a:r>
            <a:endParaRPr lang="pt-PT" dirty="0"/>
          </a:p>
          <a:p>
            <a:r>
              <a:rPr lang="pt-PT" dirty="0"/>
              <a:t>05/11/2022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8862CD-FBEE-F99D-74E6-41C8B9B8CABE}"/>
              </a:ext>
            </a:extLst>
          </p:cNvPr>
          <p:cNvSpPr txBox="1"/>
          <p:nvPr/>
        </p:nvSpPr>
        <p:spPr>
          <a:xfrm>
            <a:off x="780761" y="3941169"/>
            <a:ext cx="2945743" cy="12180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GB" sz="2000" b="1" dirty="0"/>
              <a:t>An assignment by:</a:t>
            </a:r>
          </a:p>
          <a:p>
            <a:pPr>
              <a:lnSpc>
                <a:spcPts val="3000"/>
              </a:lnSpc>
            </a:pPr>
            <a:r>
              <a:rPr lang="en-GB" sz="2000" dirty="0"/>
              <a:t>199900072 – João Queirós</a:t>
            </a:r>
          </a:p>
          <a:p>
            <a:pPr>
              <a:lnSpc>
                <a:spcPts val="3000"/>
              </a:lnSpc>
            </a:pPr>
            <a:r>
              <a:rPr lang="en-GB" sz="2000" dirty="0"/>
              <a:t>201909156 – José Pinto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06612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39E06A-CFC0-A121-B573-A4A1D2E1E7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9000" y="1110553"/>
            <a:ext cx="11034000" cy="421893"/>
          </a:xfrm>
        </p:spPr>
        <p:txBody>
          <a:bodyPr/>
          <a:lstStyle/>
          <a:p>
            <a:r>
              <a:rPr lang="en-US" dirty="0"/>
              <a:t>Case Study - Results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6E8E09D-8D80-FC95-58DF-D3066FC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00" y="510943"/>
            <a:ext cx="11034000" cy="545782"/>
          </a:xfrm>
        </p:spPr>
        <p:txBody>
          <a:bodyPr/>
          <a:lstStyle/>
          <a:p>
            <a:r>
              <a:rPr lang="en-US" dirty="0"/>
              <a:t>E. Running the “new” model 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5130E8-77CD-418F-9284-E87B65C1F9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9000" y="1656094"/>
            <a:ext cx="11034000" cy="421893"/>
          </a:xfrm>
        </p:spPr>
        <p:txBody>
          <a:bodyPr/>
          <a:lstStyle/>
          <a:p>
            <a:r>
              <a:rPr lang="en-US" dirty="0"/>
              <a:t>What happens when a party does not target the center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A7C3E6-CAA9-202C-9A65-CD423C3C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4" y="2210408"/>
            <a:ext cx="2499278" cy="25031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56EB7-5270-D902-C6C7-6FEF0AD3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43" y="3101867"/>
            <a:ext cx="2156647" cy="163844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ECAE98D-1C1B-295D-3D43-BB35FF371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22" y="2243811"/>
            <a:ext cx="1005927" cy="4191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9DA22FE-7C76-DF76-3040-C63935139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277" y="2214253"/>
            <a:ext cx="2571452" cy="257544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0B481E0-36BA-BF4F-6121-86E096A5E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056" y="3136016"/>
            <a:ext cx="2126164" cy="16536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B00F7CB-E8CD-8265-349E-8E2EEBD69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177" y="2313972"/>
            <a:ext cx="990686" cy="40389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8227C5-A9E5-BEAC-8931-C68A65784902}"/>
              </a:ext>
            </a:extLst>
          </p:cNvPr>
          <p:cNvSpPr txBox="1"/>
          <p:nvPr/>
        </p:nvSpPr>
        <p:spPr>
          <a:xfrm>
            <a:off x="3315919" y="224498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Scenario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254531-CC58-E32C-EAD0-E36DC35B154B}"/>
              </a:ext>
            </a:extLst>
          </p:cNvPr>
          <p:cNvSpPr txBox="1"/>
          <p:nvPr/>
        </p:nvSpPr>
        <p:spPr>
          <a:xfrm>
            <a:off x="9031325" y="227837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Scenario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E52EB5-5D05-933D-6598-F0628493D92E}"/>
              </a:ext>
            </a:extLst>
          </p:cNvPr>
          <p:cNvSpPr/>
          <p:nvPr/>
        </p:nvSpPr>
        <p:spPr>
          <a:xfrm>
            <a:off x="4319700" y="3075369"/>
            <a:ext cx="1197255" cy="5645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E5B38E-ECD0-5ADF-0C9E-429CE3E421E5}"/>
              </a:ext>
            </a:extLst>
          </p:cNvPr>
          <p:cNvSpPr/>
          <p:nvPr/>
        </p:nvSpPr>
        <p:spPr>
          <a:xfrm>
            <a:off x="10192220" y="3129021"/>
            <a:ext cx="1197255" cy="5645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C46E28-732E-0600-9DEC-80CD81E1EE48}"/>
              </a:ext>
            </a:extLst>
          </p:cNvPr>
          <p:cNvSpPr/>
          <p:nvPr/>
        </p:nvSpPr>
        <p:spPr>
          <a:xfrm>
            <a:off x="4326862" y="4225199"/>
            <a:ext cx="1197255" cy="5645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44F759-D57A-971A-FAED-CA1C1B2B1C23}"/>
              </a:ext>
            </a:extLst>
          </p:cNvPr>
          <p:cNvSpPr/>
          <p:nvPr/>
        </p:nvSpPr>
        <p:spPr>
          <a:xfrm>
            <a:off x="10126787" y="4261098"/>
            <a:ext cx="1197255" cy="5645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7" name="Marcador de Posição do Texto 5">
            <a:extLst>
              <a:ext uri="{FF2B5EF4-FFF2-40B4-BE49-F238E27FC236}">
                <a16:creationId xmlns:a16="http://schemas.microsoft.com/office/drawing/2014/main" id="{EDFE88E8-2541-50D8-94A9-A29B1F6099AC}"/>
              </a:ext>
            </a:extLst>
          </p:cNvPr>
          <p:cNvSpPr txBox="1">
            <a:spLocks/>
          </p:cNvSpPr>
          <p:nvPr/>
        </p:nvSpPr>
        <p:spPr>
          <a:xfrm>
            <a:off x="682634" y="4933714"/>
            <a:ext cx="11034000" cy="1111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Conclusion: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abandoning the center, a party loses the “center-right” votes to the other “catch-all-party”, and </a:t>
            </a:r>
            <a:r>
              <a:rPr lang="en-US" sz="2000">
                <a:solidFill>
                  <a:schemeClr val="tx1"/>
                </a:solidFill>
              </a:rPr>
              <a:t>“steals</a:t>
            </a:r>
            <a:r>
              <a:rPr lang="en-US" sz="2000" dirty="0">
                <a:solidFill>
                  <a:schemeClr val="tx1"/>
                </a:solidFill>
              </a:rPr>
              <a:t>” votes from the other party in their political side.</a:t>
            </a:r>
          </a:p>
        </p:txBody>
      </p:sp>
    </p:spTree>
    <p:extLst>
      <p:ext uri="{BB962C8B-B14F-4D97-AF65-F5344CB8AC3E}">
        <p14:creationId xmlns:p14="http://schemas.microsoft.com/office/powerpoint/2010/main" val="4733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1FAFA6BB-2D87-5FC7-3B54-46EDB7916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41" t="2001" r="78"/>
          <a:stretch/>
        </p:blipFill>
        <p:spPr>
          <a:xfrm>
            <a:off x="9116290" y="1759526"/>
            <a:ext cx="2493819" cy="2441591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E1B00-4F7D-40CA-8817-A9B7ECF22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2.9 Voting </a:t>
            </a:r>
            <a:r>
              <a:rPr lang="en-GB" dirty="0" err="1"/>
              <a:t>Sensivity</a:t>
            </a:r>
            <a:endParaRPr lang="en-GB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E07CF87-E270-40DD-93F3-27B3B1C3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 </a:t>
            </a:r>
            <a:r>
              <a:rPr lang="en-US" dirty="0" err="1"/>
              <a:t>Analyse</a:t>
            </a:r>
            <a:r>
              <a:rPr lang="en-US" dirty="0"/>
              <a:t> the model chosen and run it with a basic setup</a:t>
            </a:r>
            <a:endParaRPr lang="en-GB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B712DEE9-F046-4122-991B-DAB62C8084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9000" y="2097587"/>
            <a:ext cx="11034000" cy="421893"/>
          </a:xfrm>
        </p:spPr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00DBDA-999C-C59C-3672-CC03727D3F1E}"/>
              </a:ext>
            </a:extLst>
          </p:cNvPr>
          <p:cNvSpPr txBox="1"/>
          <p:nvPr/>
        </p:nvSpPr>
        <p:spPr>
          <a:xfrm>
            <a:off x="578999" y="2516302"/>
            <a:ext cx="597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Basic model is a two-party model allows the user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Choose the initial percentage of the “green”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Determine if the vote changes in case of a 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Award close calls to loser party</a:t>
            </a:r>
          </a:p>
        </p:txBody>
      </p:sp>
      <p:sp>
        <p:nvSpPr>
          <p:cNvPr id="10" name="Marcador de Posição do Texto 5">
            <a:extLst>
              <a:ext uri="{FF2B5EF4-FFF2-40B4-BE49-F238E27FC236}">
                <a16:creationId xmlns:a16="http://schemas.microsoft.com/office/drawing/2014/main" id="{7EADD3B9-3ACE-7D2D-0A8C-4CB897DAA533}"/>
              </a:ext>
            </a:extLst>
          </p:cNvPr>
          <p:cNvSpPr txBox="1">
            <a:spLocks/>
          </p:cNvSpPr>
          <p:nvPr/>
        </p:nvSpPr>
        <p:spPr>
          <a:xfrm>
            <a:off x="578999" y="3779225"/>
            <a:ext cx="4594884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Operating mode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9C74FD-4DCB-B977-C1F2-2DD2C0252FC1}"/>
              </a:ext>
            </a:extLst>
          </p:cNvPr>
          <p:cNvSpPr txBox="1"/>
          <p:nvPr/>
        </p:nvSpPr>
        <p:spPr>
          <a:xfrm>
            <a:off x="578998" y="4201118"/>
            <a:ext cx="5972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“Patch” sums the votes of his 8 neighbours and changes the vote to the party most voted.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“</a:t>
            </a:r>
            <a:r>
              <a:rPr lang="en-GB" u="sng" dirty="0"/>
              <a:t>change-vote-if-tied</a:t>
            </a:r>
            <a:r>
              <a:rPr lang="en-GB" dirty="0"/>
              <a:t>” is active, in case of a tie, the patch changes his vote.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“</a:t>
            </a:r>
            <a:r>
              <a:rPr lang="en-GB" u="sng" dirty="0" err="1"/>
              <a:t>Awd</a:t>
            </a:r>
            <a:r>
              <a:rPr lang="en-GB" u="sng" dirty="0"/>
              <a:t>-Close-calls-loser</a:t>
            </a:r>
            <a:r>
              <a:rPr lang="en-GB" dirty="0"/>
              <a:t>” is active, in case a party looses with 3 votes, it still wins.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C9B62CC-F7F7-FDF1-6983-CEC4AF507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10927"/>
              </p:ext>
            </p:extLst>
          </p:nvPr>
        </p:nvGraphicFramePr>
        <p:xfrm>
          <a:off x="6988985" y="4501729"/>
          <a:ext cx="1670106" cy="1489068"/>
        </p:xfrm>
        <a:graphic>
          <a:graphicData uri="http://schemas.openxmlformats.org/drawingml/2006/table">
            <a:tbl>
              <a:tblPr firstRow="1" firstCol="1" bandRow="1"/>
              <a:tblGrid>
                <a:gridCol w="556702">
                  <a:extLst>
                    <a:ext uri="{9D8B030D-6E8A-4147-A177-3AD203B41FA5}">
                      <a16:colId xmlns:a16="http://schemas.microsoft.com/office/drawing/2014/main" val="16681025"/>
                    </a:ext>
                  </a:extLst>
                </a:gridCol>
                <a:gridCol w="556702">
                  <a:extLst>
                    <a:ext uri="{9D8B030D-6E8A-4147-A177-3AD203B41FA5}">
                      <a16:colId xmlns:a16="http://schemas.microsoft.com/office/drawing/2014/main" val="1891712047"/>
                    </a:ext>
                  </a:extLst>
                </a:gridCol>
                <a:gridCol w="556702">
                  <a:extLst>
                    <a:ext uri="{9D8B030D-6E8A-4147-A177-3AD203B41FA5}">
                      <a16:colId xmlns:a16="http://schemas.microsoft.com/office/drawing/2014/main" val="2106125968"/>
                    </a:ext>
                  </a:extLst>
                </a:gridCol>
              </a:tblGrid>
              <a:tr h="515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P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05745"/>
                  </a:ext>
                </a:extLst>
              </a:tr>
              <a:tr h="486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P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30220"/>
                  </a:ext>
                </a:extLst>
              </a:tr>
              <a:tr h="486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P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86047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E87FC0-D5EA-A034-5F6E-261FCFF0AC8B}"/>
              </a:ext>
            </a:extLst>
          </p:cNvPr>
          <p:cNvSpPr txBox="1"/>
          <p:nvPr/>
        </p:nvSpPr>
        <p:spPr>
          <a:xfrm>
            <a:off x="8903819" y="4821246"/>
            <a:ext cx="22829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SumNeighb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5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SumNeighb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4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vote = green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9D44FA6-8E83-3205-C534-1A0043F1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31" y="1814946"/>
            <a:ext cx="1852322" cy="2111427"/>
          </a:xfrm>
          <a:prstGeom prst="rect">
            <a:avLst/>
          </a:prstGeom>
        </p:spPr>
      </p:pic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2333082A-2BCC-0E49-07D2-8744936B4ADF}"/>
              </a:ext>
            </a:extLst>
          </p:cNvPr>
          <p:cNvCxnSpPr/>
          <p:nvPr/>
        </p:nvCxnSpPr>
        <p:spPr>
          <a:xfrm>
            <a:off x="6806769" y="4270392"/>
            <a:ext cx="480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Texto 5">
            <a:extLst>
              <a:ext uri="{FF2B5EF4-FFF2-40B4-BE49-F238E27FC236}">
                <a16:creationId xmlns:a16="http://schemas.microsoft.com/office/drawing/2014/main" id="{6CC3A2CD-9176-9E67-0F09-FD24F3600F34}"/>
              </a:ext>
            </a:extLst>
          </p:cNvPr>
          <p:cNvSpPr txBox="1">
            <a:spLocks/>
          </p:cNvSpPr>
          <p:nvPr/>
        </p:nvSpPr>
        <p:spPr>
          <a:xfrm>
            <a:off x="8862244" y="4477226"/>
            <a:ext cx="4594884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Next vote?</a:t>
            </a:r>
          </a:p>
        </p:txBody>
      </p:sp>
    </p:spTree>
    <p:extLst>
      <p:ext uri="{BB962C8B-B14F-4D97-AF65-F5344CB8AC3E}">
        <p14:creationId xmlns:p14="http://schemas.microsoft.com/office/powerpoint/2010/main" val="237058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A369DB-BA92-1D9E-2603-ADEB0032C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Changing the model to a 4-party system like the former Portuguese political scenario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12351B-975D-F065-2F31-C1DDBE97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B. Fit the model to a real situation</a:t>
            </a:r>
          </a:p>
        </p:txBody>
      </p:sp>
      <p:sp>
        <p:nvSpPr>
          <p:cNvPr id="11" name="Marcador de Posição de Conteúdo 1">
            <a:extLst>
              <a:ext uri="{FF2B5EF4-FFF2-40B4-BE49-F238E27FC236}">
                <a16:creationId xmlns:a16="http://schemas.microsoft.com/office/drawing/2014/main" id="{0F1C1BDC-5826-F63F-2126-C737B93301EC}"/>
              </a:ext>
            </a:extLst>
          </p:cNvPr>
          <p:cNvSpPr txBox="1">
            <a:spLocks/>
          </p:cNvSpPr>
          <p:nvPr/>
        </p:nvSpPr>
        <p:spPr>
          <a:xfrm>
            <a:off x="579001" y="2745919"/>
            <a:ext cx="5279291" cy="24424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patch changes its vote to the party with most votes.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viziCds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next-vote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                                                 Problem: ties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Marcador de Posição do Texto 5">
            <a:extLst>
              <a:ext uri="{FF2B5EF4-FFF2-40B4-BE49-F238E27FC236}">
                <a16:creationId xmlns:a16="http://schemas.microsoft.com/office/drawing/2014/main" id="{2C965BDB-4E6F-E644-8949-5595C33B258D}"/>
              </a:ext>
            </a:extLst>
          </p:cNvPr>
          <p:cNvSpPr txBox="1">
            <a:spLocks/>
          </p:cNvSpPr>
          <p:nvPr/>
        </p:nvSpPr>
        <p:spPr>
          <a:xfrm>
            <a:off x="579002" y="2301794"/>
            <a:ext cx="4469518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Vote Determination</a:t>
            </a:r>
          </a:p>
        </p:txBody>
      </p:sp>
      <p:sp>
        <p:nvSpPr>
          <p:cNvPr id="13" name="Marcador de Posição de Conteúdo 1">
            <a:extLst>
              <a:ext uri="{FF2B5EF4-FFF2-40B4-BE49-F238E27FC236}">
                <a16:creationId xmlns:a16="http://schemas.microsoft.com/office/drawing/2014/main" id="{F1CD7B43-96D9-7241-D070-98F120C5F8E1}"/>
              </a:ext>
            </a:extLst>
          </p:cNvPr>
          <p:cNvSpPr txBox="1">
            <a:spLocks/>
          </p:cNvSpPr>
          <p:nvPr/>
        </p:nvSpPr>
        <p:spPr>
          <a:xfrm>
            <a:off x="6333707" y="2745919"/>
            <a:ext cx="5279291" cy="244243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solve the ties and to give unpredictability to the system a random effect is included. User can determine uncertainty in a 1-100 scale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cria-aleatoridade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(1 - (random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incerteza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100 ))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(1 - (random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incerteza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100 ))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(1 - (random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incerteza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100 ))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viziCds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viziCds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(1 - (random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incerteza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100 ))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4" name="Marcador de Posição do Texto 5">
            <a:extLst>
              <a:ext uri="{FF2B5EF4-FFF2-40B4-BE49-F238E27FC236}">
                <a16:creationId xmlns:a16="http://schemas.microsoft.com/office/drawing/2014/main" id="{4662B4C6-BFAA-F369-E7BF-9A1E83445A4C}"/>
              </a:ext>
            </a:extLst>
          </p:cNvPr>
          <p:cNvSpPr txBox="1">
            <a:spLocks/>
          </p:cNvSpPr>
          <p:nvPr/>
        </p:nvSpPr>
        <p:spPr>
          <a:xfrm>
            <a:off x="6333708" y="2301794"/>
            <a:ext cx="4469518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Randomness effect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D69B9DE-4F66-019B-9900-222D843B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20" y="4931753"/>
            <a:ext cx="654836" cy="6548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7D38D3-937A-3AED-EA33-0309AEB2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29" y="5348431"/>
            <a:ext cx="1457528" cy="476316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6496928-CDCD-BF03-59C0-AD830517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37009"/>
              </p:ext>
            </p:extLst>
          </p:nvPr>
        </p:nvGraphicFramePr>
        <p:xfrm>
          <a:off x="926730" y="4392467"/>
          <a:ext cx="1696941" cy="1486842"/>
        </p:xfrm>
        <a:graphic>
          <a:graphicData uri="http://schemas.openxmlformats.org/drawingml/2006/table">
            <a:tbl>
              <a:tblPr firstRow="1" firstCol="1" bandRow="1"/>
              <a:tblGrid>
                <a:gridCol w="565647">
                  <a:extLst>
                    <a:ext uri="{9D8B030D-6E8A-4147-A177-3AD203B41FA5}">
                      <a16:colId xmlns:a16="http://schemas.microsoft.com/office/drawing/2014/main" val="3197821573"/>
                    </a:ext>
                  </a:extLst>
                </a:gridCol>
                <a:gridCol w="565647">
                  <a:extLst>
                    <a:ext uri="{9D8B030D-6E8A-4147-A177-3AD203B41FA5}">
                      <a16:colId xmlns:a16="http://schemas.microsoft.com/office/drawing/2014/main" val="1039285930"/>
                    </a:ext>
                  </a:extLst>
                </a:gridCol>
                <a:gridCol w="565647">
                  <a:extLst>
                    <a:ext uri="{9D8B030D-6E8A-4147-A177-3AD203B41FA5}">
                      <a16:colId xmlns:a16="http://schemas.microsoft.com/office/drawing/2014/main" val="3129678626"/>
                    </a:ext>
                  </a:extLst>
                </a:gridCol>
              </a:tblGrid>
              <a:tr h="4956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75393"/>
                  </a:ext>
                </a:extLst>
              </a:tr>
              <a:tr h="4956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PCP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CDS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78697"/>
                  </a:ext>
                </a:extLst>
              </a:tr>
              <a:tr h="4956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PSD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PCP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E29AC320-C4DE-3B51-E622-605CF322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9" y="2622737"/>
            <a:ext cx="5517001" cy="3201801"/>
          </a:xfrm>
        </p:spPr>
        <p:txBody>
          <a:bodyPr/>
          <a:lstStyle/>
          <a:p>
            <a:r>
              <a:rPr lang="en-US" dirty="0"/>
              <a:t>User can decide voting loyalty in -5 to 10 scale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atribui-lealdade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vote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lealdade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vote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lealdade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vote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lealdade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vote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votaCds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viziCds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viziCds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lealdade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	</a:t>
            </a:r>
            <a:endParaRPr lang="en-US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A369DB-BA92-1D9E-2603-ADEB0032C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Including a loyalty effect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12351B-975D-F065-2F31-C1DDBE97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Fit the model to a real situation 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9CFA216-B064-192C-080B-02A78F2DF5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9000" y="2178612"/>
            <a:ext cx="4469518" cy="421893"/>
          </a:xfrm>
        </p:spPr>
        <p:txBody>
          <a:bodyPr/>
          <a:lstStyle/>
          <a:p>
            <a:r>
              <a:rPr lang="en-GB" dirty="0"/>
              <a:t>Elector voting loyalty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F23821-CF41-BF6E-3183-17DFFAAE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61" y="2104626"/>
            <a:ext cx="1525099" cy="4983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AC0D96-624E-AC54-C092-B1586E61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888" y="2644014"/>
            <a:ext cx="1755772" cy="176951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F583BA5-2F08-EA78-531B-D9EADCD30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556" y="2648706"/>
            <a:ext cx="1755773" cy="17592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D75863-362A-5984-7970-52080969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56" y="4618918"/>
            <a:ext cx="1755773" cy="175235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24237E0-139B-1686-8CF6-9C2347672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557" y="2140951"/>
            <a:ext cx="1314633" cy="44773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855AC91-43A1-12B8-4F59-AAA3661DB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805" y="5942690"/>
            <a:ext cx="132416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8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A369DB-BA92-1D9E-2603-ADEB0032C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9000" y="1105035"/>
            <a:ext cx="11034000" cy="421893"/>
          </a:xfrm>
        </p:spPr>
        <p:txBody>
          <a:bodyPr/>
          <a:lstStyle/>
          <a:p>
            <a:r>
              <a:rPr lang="en-US" dirty="0"/>
              <a:t>Including Political orientation on the setup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12351B-975D-F065-2F31-C1DDBE97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00" y="505425"/>
            <a:ext cx="11034000" cy="545782"/>
          </a:xfrm>
        </p:spPr>
        <p:txBody>
          <a:bodyPr/>
          <a:lstStyle/>
          <a:p>
            <a:r>
              <a:rPr lang="en-US" dirty="0"/>
              <a:t>B. Fit the model to a real situation </a:t>
            </a:r>
          </a:p>
        </p:txBody>
      </p:sp>
      <p:sp>
        <p:nvSpPr>
          <p:cNvPr id="9" name="Marcador de Posição de Conteúdo 1">
            <a:extLst>
              <a:ext uri="{FF2B5EF4-FFF2-40B4-BE49-F238E27FC236}">
                <a16:creationId xmlns:a16="http://schemas.microsoft.com/office/drawing/2014/main" id="{1DE20634-4EE9-EE51-5FF8-C8CB1E706713}"/>
              </a:ext>
            </a:extLst>
          </p:cNvPr>
          <p:cNvSpPr txBox="1">
            <a:spLocks/>
          </p:cNvSpPr>
          <p:nvPr/>
        </p:nvSpPr>
        <p:spPr>
          <a:xfrm>
            <a:off x="578999" y="1962135"/>
            <a:ext cx="5279291" cy="16404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dirty="0"/>
              <a:t>If the patch is in the left half of the screen, it will favor “left” parties, otherwise the “right” parties</a:t>
            </a: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pxcor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-politico [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peso-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orientacao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50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viziPcp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peso-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orientacao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50  </a:t>
            </a:r>
            <a:endParaRPr lang="en-US" dirty="0"/>
          </a:p>
        </p:txBody>
      </p:sp>
      <p:sp>
        <p:nvSpPr>
          <p:cNvPr id="10" name="Marcador de Posição do Texto 5">
            <a:extLst>
              <a:ext uri="{FF2B5EF4-FFF2-40B4-BE49-F238E27FC236}">
                <a16:creationId xmlns:a16="http://schemas.microsoft.com/office/drawing/2014/main" id="{1610D801-246D-AEBD-9DF0-ABF95AAE84A1}"/>
              </a:ext>
            </a:extLst>
          </p:cNvPr>
          <p:cNvSpPr txBox="1">
            <a:spLocks/>
          </p:cNvSpPr>
          <p:nvPr/>
        </p:nvSpPr>
        <p:spPr>
          <a:xfrm>
            <a:off x="579000" y="1530888"/>
            <a:ext cx="4469518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Political orientation influences the vote</a:t>
            </a:r>
          </a:p>
        </p:txBody>
      </p:sp>
      <p:sp>
        <p:nvSpPr>
          <p:cNvPr id="14" name="Marcador de Posição de Conteúdo 1">
            <a:extLst>
              <a:ext uri="{FF2B5EF4-FFF2-40B4-BE49-F238E27FC236}">
                <a16:creationId xmlns:a16="http://schemas.microsoft.com/office/drawing/2014/main" id="{41E9C94D-CBF2-AE65-BD95-540C16D3A47E}"/>
              </a:ext>
            </a:extLst>
          </p:cNvPr>
          <p:cNvSpPr txBox="1">
            <a:spLocks/>
          </p:cNvSpPr>
          <p:nvPr/>
        </p:nvSpPr>
        <p:spPr>
          <a:xfrm>
            <a:off x="6208427" y="1923497"/>
            <a:ext cx="5279291" cy="15409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0"/>
              </a:spcAft>
            </a:pPr>
            <a:r>
              <a:rPr lang="en-US" dirty="0"/>
              <a:t>A party can target the center (and lose influence on the extremes)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pxcor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-37.5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pxcor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37.5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[if catch-all[set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p-orient-pol / 50] ...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pxcor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 37.5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[if NOT catch-all[set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p-orient-pol / 60]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" name="Marcador de Posição do Texto 5">
            <a:extLst>
              <a:ext uri="{FF2B5EF4-FFF2-40B4-BE49-F238E27FC236}">
                <a16:creationId xmlns:a16="http://schemas.microsoft.com/office/drawing/2014/main" id="{07E8FC77-AA79-CACC-554A-E887770C4DE4}"/>
              </a:ext>
            </a:extLst>
          </p:cNvPr>
          <p:cNvSpPr txBox="1">
            <a:spLocks/>
          </p:cNvSpPr>
          <p:nvPr/>
        </p:nvSpPr>
        <p:spPr>
          <a:xfrm>
            <a:off x="6208428" y="1543766"/>
            <a:ext cx="4469518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Strategy of the parties also influences</a:t>
            </a:r>
            <a:endParaRPr lang="en-US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2B67033-684E-315A-957A-A792592F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8" y="4318963"/>
            <a:ext cx="1944727" cy="194889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2F597E6-EE3B-2352-134C-9CED7B33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09" y="4318963"/>
            <a:ext cx="1948891" cy="19488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24A985B-5E57-4FAF-D4D9-E6F649CD2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949" y="4318963"/>
            <a:ext cx="1960785" cy="197340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E8B5657-3021-8586-341F-EBA18CAA7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971" y="3841150"/>
            <a:ext cx="1714739" cy="40010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33DFA18-738E-185D-CF19-BFE2D0CC0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702" y="3798991"/>
            <a:ext cx="1705213" cy="4096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7100462-3B33-777A-7394-0D1758E30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864" y="3823508"/>
            <a:ext cx="1714739" cy="4096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257766A-DAD2-4F89-5242-44B879009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5314" y="3801277"/>
            <a:ext cx="1120237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A369DB-BA92-1D9E-2603-ADEB0032C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Adding economy to the equation – Party in Power consequences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12351B-975D-F065-2F31-C1DDBE97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Fit the model to a real situation </a:t>
            </a:r>
          </a:p>
        </p:txBody>
      </p:sp>
      <p:sp>
        <p:nvSpPr>
          <p:cNvPr id="13" name="Marcador de Posição de Conteúdo 1">
            <a:extLst>
              <a:ext uri="{FF2B5EF4-FFF2-40B4-BE49-F238E27FC236}">
                <a16:creationId xmlns:a16="http://schemas.microsoft.com/office/drawing/2014/main" id="{F1CD7B43-96D9-7241-D070-98F120C5F8E1}"/>
              </a:ext>
            </a:extLst>
          </p:cNvPr>
          <p:cNvSpPr txBox="1">
            <a:spLocks/>
          </p:cNvSpPr>
          <p:nvPr/>
        </p:nvSpPr>
        <p:spPr>
          <a:xfrm>
            <a:off x="6333707" y="2617130"/>
            <a:ext cx="5279291" cy="20528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economy above 100 it benefits party in power and party from the same politic family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pond-eco (peso-eco * ((econo - 100) / 200 ))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partido-poder = Ps or partido-poder = Pcp[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viziPs viziPs + pond-eco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viziPcp viziPcp + pond-eco   ]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Marcador de Posição do Texto 5">
            <a:extLst>
              <a:ext uri="{FF2B5EF4-FFF2-40B4-BE49-F238E27FC236}">
                <a16:creationId xmlns:a16="http://schemas.microsoft.com/office/drawing/2014/main" id="{4662B4C6-BFAA-F369-E7BF-9A1E83445A4C}"/>
              </a:ext>
            </a:extLst>
          </p:cNvPr>
          <p:cNvSpPr txBox="1">
            <a:spLocks/>
          </p:cNvSpPr>
          <p:nvPr/>
        </p:nvSpPr>
        <p:spPr>
          <a:xfrm>
            <a:off x="6333710" y="2173005"/>
            <a:ext cx="4469518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Party in Power is affected by economy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9E5C2-4784-F356-8BFD-9FAB7F83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07" y="4674630"/>
            <a:ext cx="1860289" cy="1435658"/>
          </a:xfrm>
          <a:prstGeom prst="rect">
            <a:avLst/>
          </a:prstGeom>
        </p:spPr>
      </p:pic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7A3E7024-6819-D9D4-A333-9963AF2E37D3}"/>
              </a:ext>
            </a:extLst>
          </p:cNvPr>
          <p:cNvSpPr txBox="1">
            <a:spLocks/>
          </p:cNvSpPr>
          <p:nvPr/>
        </p:nvSpPr>
        <p:spPr>
          <a:xfrm>
            <a:off x="579000" y="2617130"/>
            <a:ext cx="5279291" cy="36935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tick economics and party in government are updated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-economia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variacao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10 - 5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set eco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variação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pt-P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-partido-poder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votos-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[vote =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votaPsd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-votos = votos-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[set partido-poder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)  </a:t>
            </a:r>
          </a:p>
        </p:txBody>
      </p:sp>
      <p:sp>
        <p:nvSpPr>
          <p:cNvPr id="7" name="Marcador de Posição do Texto 5">
            <a:extLst>
              <a:ext uri="{FF2B5EF4-FFF2-40B4-BE49-F238E27FC236}">
                <a16:creationId xmlns:a16="http://schemas.microsoft.com/office/drawing/2014/main" id="{88391865-FB14-AB21-B39C-3EC5735AB522}"/>
              </a:ext>
            </a:extLst>
          </p:cNvPr>
          <p:cNvSpPr txBox="1">
            <a:spLocks/>
          </p:cNvSpPr>
          <p:nvPr/>
        </p:nvSpPr>
        <p:spPr>
          <a:xfrm>
            <a:off x="579003" y="2173005"/>
            <a:ext cx="4469518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Economic behaviour affects the voting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E1A92B-73F9-AB03-58AF-A51802D4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96" y="5392459"/>
            <a:ext cx="939294" cy="7011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812E7ED-1D8A-7C70-69E6-06C5FAE2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250" y="4597988"/>
            <a:ext cx="194337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A1818E25-3124-3C26-D4C9-30AD5109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00" y="2622738"/>
            <a:ext cx="5396797" cy="3265164"/>
          </a:xfrm>
        </p:spPr>
        <p:txBody>
          <a:bodyPr/>
          <a:lstStyle/>
          <a:p>
            <a:r>
              <a:rPr lang="en-US" dirty="0"/>
              <a:t>If economy is good (&gt; 100) then: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Voters shift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extremes are less favored</a:t>
            </a:r>
          </a:p>
          <a:p>
            <a:r>
              <a:rPr lang="en-US" dirty="0"/>
              <a:t>If economy is bad (&lt; 100) then: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Voters shift to the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extremes are favored</a:t>
            </a:r>
          </a:p>
          <a:p>
            <a:endParaRPr lang="en-US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C33614F-A512-0359-D5CA-BDBC84E47F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Combining political orientation and Economy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E8EEC89-D331-9658-1670-158E4567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Fit the model to a real situation 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2ABD53E-A3A1-B91F-2AA6-77645818A4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Economy affects the voters political orientation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05B2D8C-5BBD-F642-7BDE-4F306124BB74}"/>
              </a:ext>
            </a:extLst>
          </p:cNvPr>
          <p:cNvSpPr/>
          <p:nvPr/>
        </p:nvSpPr>
        <p:spPr>
          <a:xfrm>
            <a:off x="3412905" y="3047408"/>
            <a:ext cx="502276" cy="26246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1930D28-C398-6079-EDDB-0AFB3AC2B170}"/>
              </a:ext>
            </a:extLst>
          </p:cNvPr>
          <p:cNvSpPr/>
          <p:nvPr/>
        </p:nvSpPr>
        <p:spPr>
          <a:xfrm rot="10800000">
            <a:off x="3410755" y="4255320"/>
            <a:ext cx="502276" cy="26246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C30839-6390-B2B4-E5A4-0FF43B3C614A}"/>
              </a:ext>
            </a:extLst>
          </p:cNvPr>
          <p:cNvSpPr txBox="1"/>
          <p:nvPr/>
        </p:nvSpPr>
        <p:spPr>
          <a:xfrm>
            <a:off x="579000" y="5135327"/>
            <a:ext cx="6785832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ecopower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((100 - economia ) / 100) * -3.33 </a:t>
            </a:r>
          </a:p>
          <a:p>
            <a:pPr>
              <a:lnSpc>
                <a:spcPct val="150000"/>
              </a:lnSpc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centro-politico peso-economia-espectro *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ecopower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(-1)</a:t>
            </a:r>
          </a:p>
          <a:p>
            <a:pPr>
              <a:lnSpc>
                <a:spcPct val="150000"/>
              </a:lnSpc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limiar-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-direita 75 - (75 - centro-politico) /  (2 +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ecopower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limiar-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-esquerda -75 - (-75 - centro-politico) /  (2 +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ecopower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5807FAF-40AE-D61A-FFAB-DEEA1A67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55444"/>
            <a:ext cx="2806659" cy="28066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48CF70D-8E7A-06D4-C88D-6A33BADC0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7"/>
          <a:stretch/>
        </p:blipFill>
        <p:spPr>
          <a:xfrm>
            <a:off x="7707936" y="5280249"/>
            <a:ext cx="937146" cy="63953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D3BF4F-3B25-1DD3-5D5C-89863AAA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62" y="2455444"/>
            <a:ext cx="2806659" cy="282480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9E8DE87-721E-95E4-D993-20533BF26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375" y="5313129"/>
            <a:ext cx="937146" cy="6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12351B-975D-F065-2F31-C1DDBE97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Complement the study with scientific articles that may help justify some decisions</a:t>
            </a:r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523264B8-D152-4917-1ED9-835D0F7DA6E5}"/>
              </a:ext>
            </a:extLst>
          </p:cNvPr>
          <p:cNvSpPr txBox="1">
            <a:spLocks/>
          </p:cNvSpPr>
          <p:nvPr/>
        </p:nvSpPr>
        <p:spPr>
          <a:xfrm>
            <a:off x="485694" y="2090057"/>
            <a:ext cx="11034000" cy="37344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pt-PT" sz="1800" b="1" dirty="0" err="1">
                <a:latin typeface="+mn-lt"/>
              </a:rPr>
              <a:t>Lidia</a:t>
            </a:r>
            <a:r>
              <a:rPr lang="pt-PT" sz="1800" b="1" dirty="0">
                <a:latin typeface="+mn-lt"/>
              </a:rPr>
              <a:t> Gonçalves Veiga e Francisco José Veiga – Portugal a Votos, As Eleições Legislativas de 2002</a:t>
            </a:r>
            <a:r>
              <a:rPr lang="en-US" sz="1800" b="1" dirty="0">
                <a:latin typeface="+mn-lt"/>
              </a:rPr>
              <a:t>.</a:t>
            </a:r>
          </a:p>
          <a:p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25000"/>
              </a:lnSpc>
            </a:pP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Even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most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rational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voters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make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their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voting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decision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based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readily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available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information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voting</a:t>
            </a:r>
            <a:r>
              <a:rPr kumimoji="0" lang="pt-PT" altLang="pt-PT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pt-PT" altLang="pt-PT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ruling</a:t>
            </a:r>
            <a:r>
              <a:rPr kumimoji="0" lang="pt-PT" altLang="pt-PT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party</a:t>
            </a:r>
            <a:r>
              <a:rPr kumimoji="0" lang="pt-PT" altLang="pt-PT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</a:t>
            </a:r>
            <a:r>
              <a:rPr kumimoji="0" lang="pt-PT" altLang="pt-PT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economic</a:t>
            </a:r>
            <a:r>
              <a:rPr kumimoji="0" lang="pt-PT" altLang="pt-PT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performance is </a:t>
            </a:r>
            <a:r>
              <a:rPr kumimoji="0" lang="pt-PT" altLang="pt-PT" sz="18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satisfactory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opposition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parties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</a:t>
            </a:r>
            <a:r>
              <a:rPr kumimoji="0" lang="pt-PT" altLang="pt-P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Downs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1957, Kramer, 1971,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Frey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Schneider, 1978).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endParaRPr lang="en-US" sz="18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1800" b="1" dirty="0">
                <a:latin typeface="+mn-lt"/>
              </a:rPr>
              <a:t>Economics, Elections, and Voting Behavior Suzanna Linn, Jonathan </a:t>
            </a:r>
            <a:r>
              <a:rPr lang="en-US" sz="1800" b="1" dirty="0" err="1">
                <a:latin typeface="+mn-lt"/>
              </a:rPr>
              <a:t>Nagler</a:t>
            </a:r>
            <a:r>
              <a:rPr lang="en-US" sz="1800" b="1" dirty="0">
                <a:latin typeface="+mn-lt"/>
              </a:rPr>
              <a:t>, and Marco A. Morales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i="1" dirty="0">
                <a:latin typeface="+mn-lt"/>
              </a:rPr>
              <a:t>… voters in a recession might prefer the Democratic party, thinking it would be more likely to pursue expansionist fiscal and monetary policy than the Republican party.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i="1" dirty="0">
                <a:latin typeface="+mn-lt"/>
              </a:rPr>
              <a:t>… voters reward incumbents for good times, and punish them for bad times… 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538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147CE4-027E-5F6B-D969-3643F1D34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Model works with different network settings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18CF2BA-051F-C8DB-B7C1-9645C90D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D. Use of networks concepts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DF7B0514-E9C2-8E44-F4ED-81435EEF5C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Increasing randomness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13" name="Marcador de Posição de Conteúdo 9">
            <a:extLst>
              <a:ext uri="{FF2B5EF4-FFF2-40B4-BE49-F238E27FC236}">
                <a16:creationId xmlns:a16="http://schemas.microsoft.com/office/drawing/2014/main" id="{E219E628-FE86-02FF-B7A3-94DC9D27C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b="20824"/>
          <a:stretch/>
        </p:blipFill>
        <p:spPr>
          <a:xfrm>
            <a:off x="1048508" y="4887825"/>
            <a:ext cx="3712426" cy="1399749"/>
          </a:xfrm>
          <a:prstGeom prst="rect">
            <a:avLst/>
          </a:prstGeom>
        </p:spPr>
      </p:pic>
      <p:sp>
        <p:nvSpPr>
          <p:cNvPr id="14" name="Marcador de Posição de Conteúdo 1">
            <a:extLst>
              <a:ext uri="{FF2B5EF4-FFF2-40B4-BE49-F238E27FC236}">
                <a16:creationId xmlns:a16="http://schemas.microsoft.com/office/drawing/2014/main" id="{E066063E-A8CD-F1E5-CC67-0EB8D4CE8CBA}"/>
              </a:ext>
            </a:extLst>
          </p:cNvPr>
          <p:cNvSpPr txBox="1">
            <a:spLocks/>
          </p:cNvSpPr>
          <p:nvPr/>
        </p:nvSpPr>
        <p:spPr>
          <a:xfrm>
            <a:off x="495025" y="2724153"/>
            <a:ext cx="5775146" cy="20974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model allows to select different network typologies: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network (influenced by neighbors)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network (influenced by both neighbors and random voters)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network (influenced by random votes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9041B7-F890-47D4-E9A5-BADDE0CB73BF}"/>
              </a:ext>
            </a:extLst>
          </p:cNvPr>
          <p:cNvSpPr txBox="1"/>
          <p:nvPr/>
        </p:nvSpPr>
        <p:spPr>
          <a:xfrm>
            <a:off x="6270171" y="3528505"/>
            <a:ext cx="5342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votos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-patches-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aleatorios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-patch 0.5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 [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8][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outro one-of patches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([vote] of outro)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votaPsd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[set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viziPsd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-patch]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...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0C53116-64D6-D5E6-75D8-24DFDBDC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694283"/>
            <a:ext cx="3788229" cy="5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2261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ersonalizado">
  <a:themeElements>
    <a:clrScheme name="FEP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F4313F"/>
      </a:accent1>
      <a:accent2>
        <a:srgbClr val="FF6566"/>
      </a:accent2>
      <a:accent3>
        <a:srgbClr val="FEB5B5"/>
      </a:accent3>
      <a:accent4>
        <a:srgbClr val="BEBBB3"/>
      </a:accent4>
      <a:accent5>
        <a:srgbClr val="858585"/>
      </a:accent5>
      <a:accent6>
        <a:srgbClr val="3F3F3F"/>
      </a:accent6>
      <a:hlink>
        <a:srgbClr val="8B8B8B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1092</Words>
  <Application>Microsoft Office PowerPoint</Application>
  <PresentationFormat>Ecrã Panorâmico</PresentationFormat>
  <Paragraphs>159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Modelo de apresentação personalizado</vt:lpstr>
      <vt:lpstr>Using Multi-Agent Systems for real with Netlogo</vt:lpstr>
      <vt:lpstr>A. Analyse the model chosen and run it with a basic setup</vt:lpstr>
      <vt:lpstr>B. Fit the model to a real situation</vt:lpstr>
      <vt:lpstr>B. Fit the model to a real situation </vt:lpstr>
      <vt:lpstr>B. Fit the model to a real situation </vt:lpstr>
      <vt:lpstr>B. Fit the model to a real situation </vt:lpstr>
      <vt:lpstr>B. Fit the model to a real situation </vt:lpstr>
      <vt:lpstr>C. Complement the study with scientific articles that may help justify some decisions</vt:lpstr>
      <vt:lpstr>D. Use of networks concepts</vt:lpstr>
      <vt:lpstr>E. Running the “new”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Multi-Agent Systems for real with Netlogo</dc:title>
  <dc:creator>Joao Queiros</dc:creator>
  <cp:lastModifiedBy>Joao Queiros</cp:lastModifiedBy>
  <cp:revision>2</cp:revision>
  <dcterms:created xsi:type="dcterms:W3CDTF">2022-06-09T16:10:25Z</dcterms:created>
  <dcterms:modified xsi:type="dcterms:W3CDTF">2022-12-14T14:16:10Z</dcterms:modified>
</cp:coreProperties>
</file>