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Play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ZKjdQQFZ6mFKf+OjzkjB2DT5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-bold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3f0e3b3b7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33f0e3b3b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07291b1963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307291b196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Editable Title + Subtitle (Font: Open Sans)">
  <p:cSld name="2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" name="Google Shape;11;p9"/>
          <p:cNvSpPr txBox="1"/>
          <p:nvPr>
            <p:ph type="ctrTitle"/>
          </p:nvPr>
        </p:nvSpPr>
        <p:spPr>
          <a:xfrm>
            <a:off x="245225" y="4167879"/>
            <a:ext cx="10591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321425" y="5718047"/>
            <a:ext cx="10591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3" name="Google Shape;13;p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76200"/>
            <a:ext cx="5714248" cy="321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9" title="Hackathon lett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3350" y="-490900"/>
            <a:ext cx="8643599" cy="48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Blank">
  <p:cSld name="2_Title Slid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3f0e3b3b75_0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" name="Google Shape;17;g33f0e3b3b75_0_10"/>
          <p:cNvSpPr txBox="1"/>
          <p:nvPr>
            <p:ph type="ctrTitle"/>
          </p:nvPr>
        </p:nvSpPr>
        <p:spPr>
          <a:xfrm>
            <a:off x="245225" y="1836454"/>
            <a:ext cx="10591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pen Sans"/>
              <a:buNone/>
              <a:defRPr sz="6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33f0e3b3b75_0_10"/>
          <p:cNvSpPr txBox="1"/>
          <p:nvPr>
            <p:ph idx="1" type="subTitle"/>
          </p:nvPr>
        </p:nvSpPr>
        <p:spPr>
          <a:xfrm>
            <a:off x="321425" y="6015847"/>
            <a:ext cx="10591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  <a:defRPr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9" name="Google Shape;19;g33f0e3b3b75_0_10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76200"/>
            <a:ext cx="5714248" cy="32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07291b1963_0_54"/>
          <p:cNvSpPr/>
          <p:nvPr/>
        </p:nvSpPr>
        <p:spPr>
          <a:xfrm>
            <a:off x="0" y="0"/>
            <a:ext cx="12192000" cy="60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307291b1963_0_54"/>
          <p:cNvSpPr txBox="1"/>
          <p:nvPr>
            <p:ph type="title"/>
          </p:nvPr>
        </p:nvSpPr>
        <p:spPr>
          <a:xfrm>
            <a:off x="369277" y="347541"/>
            <a:ext cx="11544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800"/>
              <a:buFont typeface="Open Sans"/>
              <a:buNone/>
              <a:defRPr>
                <a:solidFill>
                  <a:srgbClr val="002A6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67"/>
              </a:buClr>
              <a:buSzPts val="1400"/>
              <a:buNone/>
              <a:defRPr>
                <a:solidFill>
                  <a:srgbClr val="002A67"/>
                </a:solidFill>
              </a:defRPr>
            </a:lvl9pPr>
          </a:lstStyle>
          <a:p/>
        </p:txBody>
      </p:sp>
      <p:sp>
        <p:nvSpPr>
          <p:cNvPr id="23" name="Google Shape;23;g307291b1963_0_54"/>
          <p:cNvSpPr txBox="1"/>
          <p:nvPr>
            <p:ph idx="1" type="subTitle"/>
          </p:nvPr>
        </p:nvSpPr>
        <p:spPr>
          <a:xfrm>
            <a:off x="445475" y="1778347"/>
            <a:ext cx="10591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Open Sans"/>
              <a:buNone/>
              <a:defRPr sz="2400">
                <a:solidFill>
                  <a:srgbClr val="75757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pic>
        <p:nvPicPr>
          <p:cNvPr id="24" name="Google Shape;24;g307291b1963_0_54" title="logo.png"/>
          <p:cNvPicPr preferRelativeResize="0"/>
          <p:nvPr/>
        </p:nvPicPr>
        <p:blipFill rotWithShape="1">
          <a:blip r:embed="rId3">
            <a:alphaModFix/>
          </a:blip>
          <a:srcRect b="48926" l="0" r="54615" t="21249"/>
          <a:stretch/>
        </p:blipFill>
        <p:spPr>
          <a:xfrm>
            <a:off x="10276725" y="6149125"/>
            <a:ext cx="1858724" cy="6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g307291b1963_0_54" title="RISC-V_Horizontal_Whi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25" y="6227375"/>
            <a:ext cx="2148650" cy="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69277" y="347541"/>
            <a:ext cx="11544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69277" y="1808041"/>
            <a:ext cx="11544300" cy="4170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245225" y="4167879"/>
            <a:ext cx="10591800" cy="12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321425" y="5718047"/>
            <a:ext cx="10591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f0e3b3b75_0_21"/>
          <p:cNvSpPr txBox="1"/>
          <p:nvPr>
            <p:ph type="ctrTitle"/>
          </p:nvPr>
        </p:nvSpPr>
        <p:spPr>
          <a:xfrm>
            <a:off x="245225" y="1836454"/>
            <a:ext cx="10591800" cy="1275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3f0e3b3b75_0_21"/>
          <p:cNvSpPr txBox="1"/>
          <p:nvPr>
            <p:ph idx="1" type="subTitle"/>
          </p:nvPr>
        </p:nvSpPr>
        <p:spPr>
          <a:xfrm>
            <a:off x="321425" y="6015847"/>
            <a:ext cx="105918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7291b1963_0_70"/>
          <p:cNvSpPr txBox="1"/>
          <p:nvPr>
            <p:ph type="title"/>
          </p:nvPr>
        </p:nvSpPr>
        <p:spPr>
          <a:xfrm>
            <a:off x="369277" y="347541"/>
            <a:ext cx="11544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" name="Google Shape;43;g307291b1963_0_70"/>
          <p:cNvSpPr txBox="1"/>
          <p:nvPr>
            <p:ph idx="1" type="subTitle"/>
          </p:nvPr>
        </p:nvSpPr>
        <p:spPr>
          <a:xfrm>
            <a:off x="445475" y="1778347"/>
            <a:ext cx="10591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RISCV SUMMIT">
      <a:dk1>
        <a:srgbClr val="000000"/>
      </a:dk1>
      <a:lt1>
        <a:srgbClr val="FFFFFF"/>
      </a:lt1>
      <a:dk2>
        <a:srgbClr val="7F7F7F"/>
      </a:dk2>
      <a:lt2>
        <a:srgbClr val="E7E6E6"/>
      </a:lt2>
      <a:accent1>
        <a:srgbClr val="F8AF1C"/>
      </a:accent1>
      <a:accent2>
        <a:srgbClr val="231F20"/>
      </a:accent2>
      <a:accent3>
        <a:srgbClr val="0054CE"/>
      </a:accent3>
      <a:accent4>
        <a:srgbClr val="1675D3"/>
      </a:accent4>
      <a:accent5>
        <a:srgbClr val="000000"/>
      </a:accent5>
      <a:accent6>
        <a:srgbClr val="A5A5A5"/>
      </a:accent6>
      <a:hlink>
        <a:srgbClr val="F8AF1C"/>
      </a:hlink>
      <a:folHlink>
        <a:srgbClr val="F8AF1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2024-03-15T20:35:15Z</dcterms:created>
  <dc:creator>Craig Ross</dc:creator>
</cp:coreProperties>
</file>