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85"/>
  </p:normalViewPr>
  <p:slideViewPr>
    <p:cSldViewPr snapToGrid="0" snapToObjects="1">
      <p:cViewPr varScale="1">
        <p:scale>
          <a:sx n="111" d="100"/>
          <a:sy n="111" d="100"/>
        </p:scale>
        <p:origin x="2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8C77-5550-CD4C-9128-8DF83C028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BDA11-8CCA-5041-BA81-953E1F33E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9394-486A-FD43-BEC4-6DF05CC1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1F19D-80D4-8D4A-B5A6-60206ACD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EF10-61BC-894C-8F37-3B7E5DA2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C8A3-8127-504D-B2F0-92F667F6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52D76-7EDE-CD49-BD11-08254B791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C9AD-7279-234F-AB3A-7B60E8C2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0CE3-BFA8-8F4A-9FD3-3C7BBEA4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541A-49D4-5F40-8F73-67C24D35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43CA3-DAD7-5C4B-965A-1D4348998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2381F-6E2D-D245-A8BC-D71CFBC13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180A-BD76-C04E-B53E-6E347C9C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6CDC-96FC-F74E-BBA8-F2E92FE3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EDE9-08A9-FE41-A97C-ADEB5FD8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3DB4-CA63-E64A-92ED-C6FEEF56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4229-B69F-1E4B-A527-FE534120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B7E9-3FAF-454A-97F1-18AA7556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65EE-10AD-BC40-8274-03DD14A7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EE2D-F569-7945-B28F-E8B748A8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B6B4-DC17-8B4B-B3A7-4C49C828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661B-EABA-A24C-BD34-00FE011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7795-F70D-DA4A-8FA7-22A0AEDC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A4B3-3F40-FE4B-807A-EC568835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F4BA-9F7B-1845-9495-DBB57237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BDFD-DB50-3C41-B940-96D8445E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B2EE-19E0-EC48-9966-372795EA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1EDE8-289F-0E4D-81AE-BC7FC8926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0C1D-11C2-344C-B0E7-F1A0AFBD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D9D0E-A79A-5A44-87D6-1CAC6D61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0A2A4-0C33-874D-A2DC-26DF196A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1EC8-6089-F344-8CAD-D86E7945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B65D1-3685-CC44-9517-E259178BD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A2903-AE3D-2644-8AC9-C1E458CC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05630-8256-6746-AB28-59267BB14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D224D-8365-6E41-A748-BAB0EAF26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C69CF-71DB-B942-87F1-833528E6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F19A9-D1EE-1544-9AA0-8140B3C2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E6A36-A01F-EF43-B0B8-04E7991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863C-E7A7-EC4F-8D14-798DA4A7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8F770-BED0-4D44-88AA-1242A498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40BF-5721-C345-AEA5-2E161516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35A60-9BAD-5046-943B-32FA5E9F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B205C-64F8-B244-AB8F-EC70C57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F037F-AA7E-C64B-9B48-E19CBC69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42A21-4E51-EA4E-AFC5-DC5489E0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C66A-A7CB-C340-8FC8-4D9B4F04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4FEE-10AE-804F-85DB-A53F4E05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8D197-0E69-2943-846E-A3B6F1284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BE77-3AB6-4441-A3AD-77F3FA1A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73F28-4779-2448-9D5C-20EF11CA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BDE28-4330-0E43-AF54-0070ED2F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CE0D-ABB0-9843-B6D8-A85E21BF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230A8-5D3D-E842-9DDD-CBF8F31E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FDD2-C505-B945-9929-9502B69A6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895C8-08D6-804B-80B4-99233AD6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D5FBB-6D73-834F-AC2C-8EAAEE7E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71433-3341-6F4E-9C80-ED63DD46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EDD60-DB20-824A-B4D0-7B4FEC83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1A7A-717B-1B48-A279-443A1363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CB4D-A634-634B-978E-3942C9EBE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63C7-F720-2D4C-9901-1C72F4D1B49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ADF8-C20C-964A-BA98-2F9603235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1AB4-3453-404C-98EF-12BCEBD06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708E-32E7-2F40-8E65-DE3F0FD8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7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8136EB-7DD2-EF4D-A815-D84038B0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9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1DA5D-D514-5849-9C9D-8C49C417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4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A36FCA-9290-3A4F-9208-BBA33D6C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8BD91-4E92-1B4D-9B0F-EB5665B7A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ABCFB-7D1E-5948-8488-553F3CCD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A1581-2998-2B4A-9E54-5B803EBC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47D5B4-332E-D74A-B06A-64CEF4D3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704CF-9E93-1046-BC98-8F7A9019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4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09134-5054-BD45-BF69-94D663FD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8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A6BAF-3F4C-9F4A-9A96-646C7E7A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60AB1-1C3F-774F-92C9-5958070F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0"/>
            <a:ext cx="1032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7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Picatch</dc:creator>
  <cp:lastModifiedBy>Jack Picatch</cp:lastModifiedBy>
  <cp:revision>2</cp:revision>
  <dcterms:created xsi:type="dcterms:W3CDTF">2019-07-21T15:31:33Z</dcterms:created>
  <dcterms:modified xsi:type="dcterms:W3CDTF">2019-07-22T10:45:37Z</dcterms:modified>
</cp:coreProperties>
</file>