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FE28-F67D-47A9-91AF-64593AC75D7D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B35-BFC5-4A70-A74D-9EC99981761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FE28-F67D-47A9-91AF-64593AC75D7D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B35-BFC5-4A70-A74D-9EC99981761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FE28-F67D-47A9-91AF-64593AC75D7D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B35-BFC5-4A70-A74D-9EC999817610}" type="slidenum">
              <a:rPr lang="he-IL" smtClean="0"/>
              <a:t>‹#›</a:t>
            </a:fld>
            <a:endParaRPr lang="he-I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FE28-F67D-47A9-91AF-64593AC75D7D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B35-BFC5-4A70-A74D-9EC99981761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FE28-F67D-47A9-91AF-64593AC75D7D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B35-BFC5-4A70-A74D-9EC99981761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FE28-F67D-47A9-91AF-64593AC75D7D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B35-BFC5-4A70-A74D-9EC999817610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FE28-F67D-47A9-91AF-64593AC75D7D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B35-BFC5-4A70-A74D-9EC99981761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FE28-F67D-47A9-91AF-64593AC75D7D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B35-BFC5-4A70-A74D-9EC99981761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FE28-F67D-47A9-91AF-64593AC75D7D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B35-BFC5-4A70-A74D-9EC99981761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FE28-F67D-47A9-91AF-64593AC75D7D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B35-BFC5-4A70-A74D-9EC999817610}" type="slidenum">
              <a:rPr lang="he-IL" smtClean="0"/>
              <a:t>‹#›</a:t>
            </a:fld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FE28-F67D-47A9-91AF-64593AC75D7D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FB35-BFC5-4A70-A74D-9EC999817610}" type="slidenum">
              <a:rPr lang="he-IL" smtClean="0"/>
              <a:t>‹#›</a:t>
            </a:fld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C78FE28-F67D-47A9-91AF-64593AC75D7D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2B9FB35-BFC5-4A70-A74D-9EC999817610}" type="slidenum">
              <a:rPr lang="he-IL" smtClean="0"/>
              <a:t>‹#›</a:t>
            </a:fld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74320" indent="-27432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Smartphone Webcam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מגיש: זוהר נייגו</a:t>
            </a:r>
          </a:p>
          <a:p>
            <a:r>
              <a:rPr lang="he-IL" dirty="0" smtClean="0"/>
              <a:t>מנחה : מר יצחק נודלר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567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0" lvl="7" indent="0">
              <a:buNone/>
            </a:pPr>
            <a:endParaRPr lang="he-IL" dirty="0" smtClean="0"/>
          </a:p>
          <a:p>
            <a:pPr marL="3200400" lvl="7" indent="0">
              <a:buNone/>
            </a:pPr>
            <a:endParaRPr lang="he-IL" dirty="0"/>
          </a:p>
          <a:p>
            <a:pPr marL="3200400" lvl="7" indent="0">
              <a:buNone/>
            </a:pPr>
            <a:endParaRPr lang="he-IL" dirty="0" smtClean="0"/>
          </a:p>
          <a:p>
            <a:pPr marL="2743200" lvl="6" indent="0">
              <a:buNone/>
            </a:pPr>
            <a:r>
              <a:rPr lang="he-IL" sz="3600" dirty="0" smtClean="0"/>
              <a:t>תודה רבה לכולם</a:t>
            </a:r>
          </a:p>
          <a:p>
            <a:pPr marL="2743200" lvl="6" indent="0">
              <a:buNone/>
            </a:pPr>
            <a:r>
              <a:rPr lang="he-IL" sz="3600" dirty="0" smtClean="0"/>
              <a:t>על השתתפותכם ! ...</a:t>
            </a:r>
            <a:endParaRPr lang="he-IL" sz="36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/>
            </a:r>
            <a:br>
              <a:rPr lang="he-IL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30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אפליקציה המאפשרת הקמת ערוץ שידור </a:t>
            </a:r>
            <a:r>
              <a:rPr lang="he-IL" smtClean="0"/>
              <a:t>צילום </a:t>
            </a:r>
            <a:r>
              <a:rPr lang="he-IL" smtClean="0"/>
              <a:t>זמן </a:t>
            </a:r>
            <a:r>
              <a:rPr lang="he-IL" dirty="0" smtClean="0"/>
              <a:t>אמת בין שני מכשירי סמארטפון.</a:t>
            </a:r>
          </a:p>
          <a:p>
            <a:r>
              <a:rPr lang="he-IL" dirty="0" smtClean="0"/>
              <a:t>כאשר מכשיר א'  משדר צילום חי למכשיר ב' הקולט את השידור ומציגו למשתמש.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קונספט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65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2800" dirty="0" smtClean="0"/>
              <a:t>מתן מענה זמין ,מהיר ,וזול לבעלי הסמארטפונים, המעוניינים לתצפת בזמן אמת על אובייקט נבחר ,מכל אזור בתחום הבית.</a:t>
            </a:r>
            <a:endParaRPr lang="he-IL" sz="2800" dirty="0"/>
          </a:p>
        </p:txBody>
      </p:sp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המטרה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6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e-IL" dirty="0"/>
              <a:t>מהירות </a:t>
            </a:r>
            <a:r>
              <a:rPr lang="he-IL" dirty="0" smtClean="0"/>
              <a:t>ופשטות - המערכת לא תדרוש תכנון, הקמה וקונפיגורציה נלווית.</a:t>
            </a:r>
            <a:endParaRPr lang="en-US" dirty="0"/>
          </a:p>
          <a:p>
            <a:pPr lvl="0"/>
            <a:r>
              <a:rPr lang="he-IL" dirty="0" smtClean="0"/>
              <a:t>עלות - המערכת תעשה שימוש במקורות הקיימים בסמארטפון כך שאין צורך ברכישה של רכיבים תואמים תוכנות, דרייברים וכיוצא בזה..</a:t>
            </a:r>
            <a:endParaRPr lang="en-US" dirty="0" smtClean="0"/>
          </a:p>
          <a:p>
            <a:pPr lvl="0"/>
            <a:r>
              <a:rPr lang="he-IL" dirty="0" smtClean="0"/>
              <a:t>גמישות- המערכת מסוגלת לשנות את מיקומה מבלי לגרום לשיבושים או תוספת מאמץ.</a:t>
            </a: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יתרונות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6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endParaRPr lang="he-IL" dirty="0"/>
          </a:p>
          <a:p>
            <a:pPr lvl="7"/>
            <a:r>
              <a:rPr lang="he-IL" sz="4800" dirty="0"/>
              <a:t>דמו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8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המערכת פותחה בסביבת עבודה של אנדרואיד </a:t>
            </a:r>
          </a:p>
          <a:p>
            <a:r>
              <a:rPr lang="he-IL" dirty="0" smtClean="0"/>
              <a:t>ארכיטקטורת היא שרת </a:t>
            </a:r>
            <a:r>
              <a:rPr lang="he-IL" dirty="0"/>
              <a:t>לקוח </a:t>
            </a:r>
            <a:r>
              <a:rPr lang="he-IL" dirty="0" smtClean="0"/>
              <a:t>.</a:t>
            </a:r>
            <a:endParaRPr lang="en-US" dirty="0" smtClean="0"/>
          </a:p>
          <a:p>
            <a:r>
              <a:rPr lang="he-IL" dirty="0" smtClean="0"/>
              <a:t>גרסת ה- </a:t>
            </a:r>
            <a:r>
              <a:rPr lang="en-US" dirty="0" smtClean="0"/>
              <a:t>SDK </a:t>
            </a:r>
            <a:r>
              <a:rPr lang="he-IL" dirty="0" smtClean="0"/>
              <a:t> (</a:t>
            </a:r>
            <a:r>
              <a:rPr lang="en-US" dirty="0"/>
              <a:t>Standard Development Kit</a:t>
            </a:r>
            <a:r>
              <a:rPr lang="he-IL" dirty="0" smtClean="0"/>
              <a:t>)  המינימלית עבור הפרויקט היא 8.</a:t>
            </a:r>
          </a:p>
          <a:p>
            <a:r>
              <a:rPr lang="he-IL" dirty="0" smtClean="0"/>
              <a:t>שימוש בטכנולוגיות </a:t>
            </a:r>
            <a:r>
              <a:rPr lang="en-US" dirty="0" smtClean="0"/>
              <a:t>Web</a:t>
            </a:r>
            <a:r>
              <a:rPr lang="he-IL" dirty="0" smtClean="0"/>
              <a:t> כגון </a:t>
            </a:r>
            <a:r>
              <a:rPr lang="en-US" dirty="0"/>
              <a:t>JQuery </a:t>
            </a:r>
            <a:r>
              <a:rPr lang="en-US" dirty="0" smtClean="0"/>
              <a:t>Mobile</a:t>
            </a:r>
            <a:r>
              <a:rPr lang="he-IL" dirty="0" smtClean="0"/>
              <a:t> </a:t>
            </a:r>
            <a:r>
              <a:rPr lang="en-US" dirty="0" smtClean="0"/>
              <a:t>HTML , Ajax </a:t>
            </a:r>
            <a:r>
              <a:rPr lang="he-IL" dirty="0" smtClean="0"/>
              <a:t> 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טכנולוגיות וארכיטקטורה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28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חוסר הכרות וניסיון עם </a:t>
            </a:r>
            <a:r>
              <a:rPr lang="en-US" dirty="0" smtClean="0"/>
              <a:t>API</a:t>
            </a:r>
            <a:r>
              <a:rPr lang="he-IL" dirty="0" smtClean="0"/>
              <a:t> של אנדרואיד הוביל להמון זמן יקר של חקירה כיצד ממשים את המערכת .</a:t>
            </a:r>
          </a:p>
          <a:p>
            <a:r>
              <a:rPr lang="he-IL" dirty="0" smtClean="0"/>
              <a:t>במהלך הפיתוח והבדיקות על מכשירים מגרסאות אנדרואיד שונות המותקנות הבנתי שאני עושה שימוש בטכנולוגיה שאינה נתמכת יותר. </a:t>
            </a:r>
          </a:p>
          <a:p>
            <a:r>
              <a:rPr lang="he-IL" dirty="0"/>
              <a:t>המערכת קיום אינה מסונכרנת עם </a:t>
            </a:r>
            <a:r>
              <a:rPr lang="he-IL" dirty="0" smtClean="0"/>
              <a:t>האודיו.</a:t>
            </a:r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סוגיות ובעיות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29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המשך פיתוח המערכת לתמיכת אודיו מקסימאלית.</a:t>
            </a:r>
          </a:p>
          <a:p>
            <a:r>
              <a:rPr lang="he-IL" dirty="0" smtClean="0"/>
              <a:t>שיפור ערוץ הווידאו לשידור רציף יותר ואמין יותר ברשתות מקומיות גדולות ומבוזרות בהן תעבורה הרשתית גדולה יותר. </a:t>
            </a:r>
          </a:p>
          <a:p>
            <a:r>
              <a:rPr lang="he-IL" dirty="0" smtClean="0"/>
              <a:t>הוספת מנגנון חכם לזיהוי בכי של תינוק (לייעד את מערכת לאימהות צעירות ). </a:t>
            </a:r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תכנון עתידי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67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במהלך תכנון וביצוע הפרויקט, נחשפתי למידע רב ומגוון.</a:t>
            </a:r>
          </a:p>
          <a:p>
            <a:r>
              <a:rPr lang="he-IL" dirty="0" smtClean="0"/>
              <a:t>לאורך העבודה ששולבה עם הנחיית מר' יצחק נודלר ,ידעתי איזה שלבים לעבור ובאיזה סדר ,בכדי להגיע למטרה המרכזית.</a:t>
            </a:r>
          </a:p>
          <a:p>
            <a:r>
              <a:rPr lang="he-IL" dirty="0" smtClean="0"/>
              <a:t> ע"י ניהול נכון של הזמן ועבודה קשה, הצלחתי להגיע לדמו עובד. </a:t>
            </a:r>
          </a:p>
          <a:p>
            <a:pPr marL="0" indent="0">
              <a:buNone/>
            </a:pPr>
            <a:endParaRPr lang="he-IL" dirty="0" smtClean="0"/>
          </a:p>
          <a:p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503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צורת גל">
  <a:themeElements>
    <a:clrScheme name="צורת גל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צורת גל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צורת גל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306</TotalTime>
  <Words>290</Words>
  <Application>Microsoft Office PowerPoint</Application>
  <PresentationFormat>‫הצגה על המסך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1" baseType="lpstr">
      <vt:lpstr>צורת גל</vt:lpstr>
      <vt:lpstr>Smartphone Webcam</vt:lpstr>
      <vt:lpstr>קונספט </vt:lpstr>
      <vt:lpstr>המטרה</vt:lpstr>
      <vt:lpstr>יתרונות</vt:lpstr>
      <vt:lpstr>מצגת של PowerPoint</vt:lpstr>
      <vt:lpstr>טכנולוגיות וארכיטקטורה</vt:lpstr>
      <vt:lpstr>סוגיות ובעיות</vt:lpstr>
      <vt:lpstr>תכנון עתידי</vt:lpstr>
      <vt:lpstr>סיכום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Webcam</dc:title>
  <dc:creator>Zohar</dc:creator>
  <cp:lastModifiedBy>Zohar</cp:lastModifiedBy>
  <cp:revision>31</cp:revision>
  <dcterms:created xsi:type="dcterms:W3CDTF">2013-07-14T18:46:31Z</dcterms:created>
  <dcterms:modified xsi:type="dcterms:W3CDTF">2013-07-17T07:07:54Z</dcterms:modified>
</cp:coreProperties>
</file>