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2" r:id="rId10"/>
  </p:sldIdLst>
  <p:sldSz cx="18288000" cy="10287000"/>
  <p:notesSz cx="6858000" cy="9144000"/>
  <p:embeddedFontLst>
    <p:embeddedFont>
      <p:font typeface="Aptos Narrow" panose="020B0004020202020204" pitchFamily="34" charset="0"/>
      <p:regular r:id="rId11"/>
      <p:boldItalic r:id="rId12"/>
    </p:embeddedFont>
    <p:embeddedFont>
      <p:font typeface="Codec Pro" panose="020B0604020202020204" charset="0"/>
      <p:regular r:id="rId13"/>
    </p:embeddedFont>
    <p:embeddedFont>
      <p:font typeface="Codec Pro Bold" panose="020B0604020202020204" charset="0"/>
      <p:regular r:id="rId14"/>
    </p:embeddedFont>
    <p:embeddedFont>
      <p:font typeface="Open Sauce Medium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28700" y="7686641"/>
            <a:ext cx="1497362" cy="1571659"/>
          </a:xfrm>
          <a:custGeom>
            <a:avLst/>
            <a:gdLst/>
            <a:ahLst/>
            <a:cxnLst/>
            <a:rect l="l" t="t" r="r" b="b"/>
            <a:pathLst>
              <a:path w="1497362" h="1571659">
                <a:moveTo>
                  <a:pt x="1497362" y="0"/>
                </a:moveTo>
                <a:lnTo>
                  <a:pt x="0" y="0"/>
                </a:lnTo>
                <a:lnTo>
                  <a:pt x="0" y="1571659"/>
                </a:lnTo>
                <a:lnTo>
                  <a:pt x="1497362" y="1571659"/>
                </a:lnTo>
                <a:lnTo>
                  <a:pt x="149736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41708" y="7267328"/>
            <a:ext cx="2231046" cy="1220991"/>
          </a:xfrm>
          <a:custGeom>
            <a:avLst/>
            <a:gdLst/>
            <a:ahLst/>
            <a:cxnLst/>
            <a:rect l="l" t="t" r="r" b="b"/>
            <a:pathLst>
              <a:path w="2231046" h="1220991">
                <a:moveTo>
                  <a:pt x="0" y="0"/>
                </a:moveTo>
                <a:lnTo>
                  <a:pt x="2231046" y="0"/>
                </a:lnTo>
                <a:lnTo>
                  <a:pt x="2231046" y="1220990"/>
                </a:lnTo>
                <a:lnTo>
                  <a:pt x="0" y="1220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763000" y="5924322"/>
            <a:ext cx="8588294" cy="721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9"/>
              </a:lnSpc>
            </a:pPr>
            <a:r>
              <a:rPr lang="en-US" sz="5759" b="1" dirty="0">
                <a:solidFill>
                  <a:srgbClr val="050A3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by </a:t>
            </a:r>
            <a:r>
              <a:rPr lang="en-US" sz="5759" b="1" dirty="0">
                <a:solidFill>
                  <a:srgbClr val="840B84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VeloTech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4413807" y="6340717"/>
            <a:ext cx="87209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3002100" y="6378817"/>
            <a:ext cx="87209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4086331" y="2303825"/>
            <a:ext cx="9887464" cy="1741890"/>
            <a:chOff x="0" y="0"/>
            <a:chExt cx="1869074" cy="3292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69074" cy="329278"/>
            </a:xfrm>
            <a:custGeom>
              <a:avLst/>
              <a:gdLst/>
              <a:ahLst/>
              <a:cxnLst/>
              <a:rect l="l" t="t" r="r" b="b"/>
              <a:pathLst>
                <a:path w="1869074" h="329278">
                  <a:moveTo>
                    <a:pt x="0" y="0"/>
                  </a:moveTo>
                  <a:lnTo>
                    <a:pt x="1869074" y="0"/>
                  </a:lnTo>
                  <a:lnTo>
                    <a:pt x="1869074" y="329278"/>
                  </a:lnTo>
                  <a:lnTo>
                    <a:pt x="0" y="3292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869074" cy="367378"/>
            </a:xfrm>
            <a:prstGeom prst="rect">
              <a:avLst/>
            </a:prstGeom>
          </p:spPr>
          <p:txBody>
            <a:bodyPr lIns="70778" tIns="70778" rIns="70778" bIns="70778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008535" y="2562508"/>
            <a:ext cx="12080747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29"/>
              </a:lnSpc>
              <a:spcBef>
                <a:spcPct val="0"/>
              </a:spcBef>
            </a:pPr>
            <a:r>
              <a:rPr lang="en-US" sz="7524" spc="361" dirty="0">
                <a:solidFill>
                  <a:srgbClr val="F4F6FC"/>
                </a:solidFill>
                <a:latin typeface="Codec Pro"/>
                <a:ea typeface="Codec Pro"/>
                <a:cs typeface="Codec Pro"/>
                <a:sym typeface="Codec Pro"/>
              </a:rPr>
              <a:t>PRIME FITNESS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00659" y="4708786"/>
            <a:ext cx="8937487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33"/>
              </a:lnSpc>
            </a:pPr>
            <a:r>
              <a:rPr lang="en-US" sz="4800" b="1" dirty="0">
                <a:solidFill>
                  <a:srgbClr val="840B84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A Gym Management System</a:t>
            </a:r>
            <a:endParaRPr lang="en-US" sz="4800" b="1" dirty="0">
              <a:solidFill>
                <a:srgbClr val="000000"/>
              </a:solidFill>
              <a:latin typeface="Open Sauce Medium"/>
              <a:ea typeface="Open Sauce Medium"/>
              <a:cs typeface="Open Sauce Medium"/>
              <a:sym typeface="Open Sauce Medium"/>
            </a:endParaRPr>
          </a:p>
        </p:txBody>
      </p:sp>
      <p:grpSp>
        <p:nvGrpSpPr>
          <p:cNvPr id="12" name="Group 1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16592" cy="97378"/>
            </a:xfrm>
            <a:custGeom>
              <a:avLst/>
              <a:gdLst/>
              <a:ahLst/>
              <a:cxnLst/>
              <a:rect l="l" t="t" r="r" b="b"/>
              <a:pathLst>
                <a:path w="4816592" h="97378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611955" cy="97378"/>
            </a:xfrm>
            <a:custGeom>
              <a:avLst/>
              <a:gdLst/>
              <a:ahLst/>
              <a:cxnLst/>
              <a:rect l="l" t="t" r="r" b="b"/>
              <a:pathLst>
                <a:path w="2611955" h="97378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0"/>
            <a:ext cx="18288000" cy="369732"/>
            <a:chOff x="0" y="0"/>
            <a:chExt cx="4816593" cy="9737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816592" cy="97378"/>
            </a:xfrm>
            <a:custGeom>
              <a:avLst/>
              <a:gdLst/>
              <a:ahLst/>
              <a:cxnLst/>
              <a:rect l="l" t="t" r="r" b="b"/>
              <a:pathLst>
                <a:path w="4816592" h="97378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660644" cy="97378"/>
            </a:xfrm>
            <a:custGeom>
              <a:avLst/>
              <a:gdLst/>
              <a:ahLst/>
              <a:cxnLst/>
              <a:rect l="l" t="t" r="r" b="b"/>
              <a:pathLst>
                <a:path w="2660644" h="97378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-231868" y="1013679"/>
            <a:ext cx="3432328" cy="1029698"/>
          </a:xfrm>
          <a:custGeom>
            <a:avLst/>
            <a:gdLst/>
            <a:ahLst/>
            <a:cxnLst/>
            <a:rect l="l" t="t" r="r" b="b"/>
            <a:pathLst>
              <a:path w="3432328" h="1029698">
                <a:moveTo>
                  <a:pt x="0" y="0"/>
                </a:moveTo>
                <a:lnTo>
                  <a:pt x="3432329" y="0"/>
                </a:lnTo>
                <a:lnTo>
                  <a:pt x="3432329" y="1029699"/>
                </a:lnTo>
                <a:lnTo>
                  <a:pt x="0" y="1029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4609870" y="1471008"/>
            <a:ext cx="850914" cy="850914"/>
          </a:xfrm>
          <a:custGeom>
            <a:avLst/>
            <a:gdLst/>
            <a:ahLst/>
            <a:cxnLst/>
            <a:rect l="l" t="t" r="r" b="b"/>
            <a:pathLst>
              <a:path w="850914" h="850914">
                <a:moveTo>
                  <a:pt x="0" y="0"/>
                </a:moveTo>
                <a:lnTo>
                  <a:pt x="850913" y="0"/>
                </a:lnTo>
                <a:lnTo>
                  <a:pt x="850913" y="850913"/>
                </a:lnTo>
                <a:lnTo>
                  <a:pt x="0" y="8509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399525" y="4308265"/>
            <a:ext cx="2314760" cy="1266805"/>
          </a:xfrm>
          <a:custGeom>
            <a:avLst/>
            <a:gdLst/>
            <a:ahLst/>
            <a:cxnLst/>
            <a:rect l="l" t="t" r="r" b="b"/>
            <a:pathLst>
              <a:path w="2314760" h="1266805">
                <a:moveTo>
                  <a:pt x="0" y="0"/>
                </a:moveTo>
                <a:lnTo>
                  <a:pt x="2314760" y="0"/>
                </a:lnTo>
                <a:lnTo>
                  <a:pt x="2314760" y="1266805"/>
                </a:lnTo>
                <a:lnTo>
                  <a:pt x="0" y="1266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E7CEE64A-3F48-41F3-9858-10B851114919}"/>
              </a:ext>
            </a:extLst>
          </p:cNvPr>
          <p:cNvSpPr txBox="1"/>
          <p:nvPr/>
        </p:nvSpPr>
        <p:spPr>
          <a:xfrm>
            <a:off x="6866378" y="7016049"/>
            <a:ext cx="419100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u="sng" dirty="0">
                <a:solidFill>
                  <a:srgbClr val="050A3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Zohaib Hassan</a:t>
            </a:r>
          </a:p>
          <a:p>
            <a:pPr algn="ctr"/>
            <a:r>
              <a:rPr lang="en-US" sz="2800" b="1" u="sng" dirty="0">
                <a:solidFill>
                  <a:srgbClr val="050A3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Fahad Faisal</a:t>
            </a:r>
            <a:endParaRPr lang="en-US" sz="2800" b="1" u="sng" dirty="0">
              <a:solidFill>
                <a:srgbClr val="840B84"/>
              </a:solidFill>
              <a:latin typeface="Codec Pro Bold"/>
              <a:ea typeface="Codec Pro Bold"/>
              <a:cs typeface="Codec Pro Bold"/>
              <a:sym typeface="Codec Pro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378"/>
            </a:xfrm>
            <a:custGeom>
              <a:avLst/>
              <a:gdLst/>
              <a:ahLst/>
              <a:cxnLst/>
              <a:rect l="l" t="t" r="r" b="b"/>
              <a:pathLst>
                <a:path w="4816592" h="97378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11955" cy="97378"/>
            </a:xfrm>
            <a:custGeom>
              <a:avLst/>
              <a:gdLst/>
              <a:ahLst/>
              <a:cxnLst/>
              <a:rect l="l" t="t" r="r" b="b"/>
              <a:pathLst>
                <a:path w="2611955" h="97378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000" cy="369732"/>
            <a:chOff x="0" y="0"/>
            <a:chExt cx="4816593" cy="973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97378"/>
            </a:xfrm>
            <a:custGeom>
              <a:avLst/>
              <a:gdLst/>
              <a:ahLst/>
              <a:cxnLst/>
              <a:rect l="l" t="t" r="r" b="b"/>
              <a:pathLst>
                <a:path w="4816592" h="97378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60644" cy="97378"/>
            </a:xfrm>
            <a:custGeom>
              <a:avLst/>
              <a:gdLst/>
              <a:ahLst/>
              <a:cxnLst/>
              <a:rect l="l" t="t" r="r" b="b"/>
              <a:pathLst>
                <a:path w="2660644" h="97378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9693F59-C05E-908A-5436-5298BCD6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496426"/>
            <a:ext cx="12168431" cy="92761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378"/>
            </a:xfrm>
            <a:custGeom>
              <a:avLst/>
              <a:gdLst/>
              <a:ahLst/>
              <a:cxnLst/>
              <a:rect l="l" t="t" r="r" b="b"/>
              <a:pathLst>
                <a:path w="4816592" h="97378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11955" cy="97378"/>
            </a:xfrm>
            <a:custGeom>
              <a:avLst/>
              <a:gdLst/>
              <a:ahLst/>
              <a:cxnLst/>
              <a:rect l="l" t="t" r="r" b="b"/>
              <a:pathLst>
                <a:path w="2611955" h="97378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000" cy="369732"/>
            <a:chOff x="0" y="0"/>
            <a:chExt cx="4816593" cy="973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97378"/>
            </a:xfrm>
            <a:custGeom>
              <a:avLst/>
              <a:gdLst/>
              <a:ahLst/>
              <a:cxnLst/>
              <a:rect l="l" t="t" r="r" b="b"/>
              <a:pathLst>
                <a:path w="4816592" h="97378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60644" cy="97378"/>
            </a:xfrm>
            <a:custGeom>
              <a:avLst/>
              <a:gdLst/>
              <a:ahLst/>
              <a:cxnLst/>
              <a:rect l="l" t="t" r="r" b="b"/>
              <a:pathLst>
                <a:path w="2660644" h="97378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A6EC1E-D558-DE2B-3ED3-29A2D926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07832"/>
            <a:ext cx="14256586" cy="9402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378"/>
            </a:xfrm>
            <a:custGeom>
              <a:avLst/>
              <a:gdLst/>
              <a:ahLst/>
              <a:cxnLst/>
              <a:rect l="l" t="t" r="r" b="b"/>
              <a:pathLst>
                <a:path w="4816592" h="97378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11955" cy="97378"/>
            </a:xfrm>
            <a:custGeom>
              <a:avLst/>
              <a:gdLst/>
              <a:ahLst/>
              <a:cxnLst/>
              <a:rect l="l" t="t" r="r" b="b"/>
              <a:pathLst>
                <a:path w="2611955" h="97378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000" cy="369732"/>
            <a:chOff x="0" y="0"/>
            <a:chExt cx="4816593" cy="973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97378"/>
            </a:xfrm>
            <a:custGeom>
              <a:avLst/>
              <a:gdLst/>
              <a:ahLst/>
              <a:cxnLst/>
              <a:rect l="l" t="t" r="r" b="b"/>
              <a:pathLst>
                <a:path w="4816592" h="97378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60644" cy="97378"/>
            </a:xfrm>
            <a:custGeom>
              <a:avLst/>
              <a:gdLst/>
              <a:ahLst/>
              <a:cxnLst/>
              <a:rect l="l" t="t" r="r" b="b"/>
              <a:pathLst>
                <a:path w="2660644" h="97378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14D1651-D902-56D6-D843-A54E16062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53" y="514393"/>
            <a:ext cx="13803494" cy="92582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DEFDD-381E-054F-0A7D-D0392A308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64" y="114300"/>
            <a:ext cx="15178671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2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A8F65-C247-B7E3-15E4-23F9A370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"/>
            <a:ext cx="15396771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6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A2DCA0-AEA0-7872-F201-0B43B72F5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0" y="0"/>
            <a:ext cx="843534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7378"/>
            </a:xfrm>
            <a:custGeom>
              <a:avLst/>
              <a:gdLst/>
              <a:ahLst/>
              <a:cxnLst/>
              <a:rect l="l" t="t" r="r" b="b"/>
              <a:pathLst>
                <a:path w="4816592" h="97378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11955" cy="97378"/>
            </a:xfrm>
            <a:custGeom>
              <a:avLst/>
              <a:gdLst/>
              <a:ahLst/>
              <a:cxnLst/>
              <a:rect l="l" t="t" r="r" b="b"/>
              <a:pathLst>
                <a:path w="2611955" h="97378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000" cy="369732"/>
            <a:chOff x="0" y="0"/>
            <a:chExt cx="4816593" cy="973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97378"/>
            </a:xfrm>
            <a:custGeom>
              <a:avLst/>
              <a:gdLst/>
              <a:ahLst/>
              <a:cxnLst/>
              <a:rect l="l" t="t" r="r" b="b"/>
              <a:pathLst>
                <a:path w="4816592" h="97378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60644" cy="97378"/>
            </a:xfrm>
            <a:custGeom>
              <a:avLst/>
              <a:gdLst/>
              <a:ahLst/>
              <a:cxnLst/>
              <a:rect l="l" t="t" r="r" b="b"/>
              <a:pathLst>
                <a:path w="2660644" h="97378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6FE6EDE-F040-FDE7-4CC4-C9C4426AF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87" y="1628775"/>
            <a:ext cx="6524625" cy="7029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37368-907F-395D-B38E-BCBA22240D16}"/>
              </a:ext>
            </a:extLst>
          </p:cNvPr>
          <p:cNvSpPr txBox="1"/>
          <p:nvPr/>
        </p:nvSpPr>
        <p:spPr>
          <a:xfrm>
            <a:off x="1143000" y="2400300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u="sng" dirty="0">
                <a:latin typeface="Aptos Narrow" panose="020B0004020202020204" pitchFamily="34" charset="0"/>
              </a:rPr>
              <a:t>Package Diagram</a:t>
            </a:r>
            <a:endParaRPr lang="en-PK" sz="6000" b="1" i="1" u="sng"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28700" y="7686641"/>
            <a:ext cx="1497362" cy="1571659"/>
          </a:xfrm>
          <a:custGeom>
            <a:avLst/>
            <a:gdLst/>
            <a:ahLst/>
            <a:cxnLst/>
            <a:rect l="l" t="t" r="r" b="b"/>
            <a:pathLst>
              <a:path w="1497362" h="1571659">
                <a:moveTo>
                  <a:pt x="1497362" y="0"/>
                </a:moveTo>
                <a:lnTo>
                  <a:pt x="0" y="0"/>
                </a:lnTo>
                <a:lnTo>
                  <a:pt x="0" y="1571659"/>
                </a:lnTo>
                <a:lnTo>
                  <a:pt x="1497362" y="1571659"/>
                </a:lnTo>
                <a:lnTo>
                  <a:pt x="149736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41708" y="7267328"/>
            <a:ext cx="2231046" cy="1220991"/>
          </a:xfrm>
          <a:custGeom>
            <a:avLst/>
            <a:gdLst/>
            <a:ahLst/>
            <a:cxnLst/>
            <a:rect l="l" t="t" r="r" b="b"/>
            <a:pathLst>
              <a:path w="2231046" h="1220991">
                <a:moveTo>
                  <a:pt x="0" y="0"/>
                </a:moveTo>
                <a:lnTo>
                  <a:pt x="2231046" y="0"/>
                </a:lnTo>
                <a:lnTo>
                  <a:pt x="2231046" y="1220990"/>
                </a:lnTo>
                <a:lnTo>
                  <a:pt x="0" y="1220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flipV="1">
            <a:off x="4413807" y="6340717"/>
            <a:ext cx="87209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3002100" y="6378817"/>
            <a:ext cx="87209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200268" y="3864065"/>
            <a:ext cx="9887464" cy="1741890"/>
            <a:chOff x="0" y="0"/>
            <a:chExt cx="1869074" cy="3292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69074" cy="329278"/>
            </a:xfrm>
            <a:custGeom>
              <a:avLst/>
              <a:gdLst/>
              <a:ahLst/>
              <a:cxnLst/>
              <a:rect l="l" t="t" r="r" b="b"/>
              <a:pathLst>
                <a:path w="1869074" h="329278">
                  <a:moveTo>
                    <a:pt x="0" y="0"/>
                  </a:moveTo>
                  <a:lnTo>
                    <a:pt x="1869074" y="0"/>
                  </a:lnTo>
                  <a:lnTo>
                    <a:pt x="1869074" y="329278"/>
                  </a:lnTo>
                  <a:lnTo>
                    <a:pt x="0" y="3292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69074" cy="367378"/>
            </a:xfrm>
            <a:prstGeom prst="rect">
              <a:avLst/>
            </a:prstGeom>
          </p:spPr>
          <p:txBody>
            <a:bodyPr lIns="70778" tIns="70778" rIns="70778" bIns="70778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341708" y="4040840"/>
            <a:ext cx="11604584" cy="126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29"/>
              </a:lnSpc>
              <a:spcBef>
                <a:spcPct val="0"/>
              </a:spcBef>
            </a:pPr>
            <a:r>
              <a:rPr lang="en-US" sz="7524" spc="361">
                <a:solidFill>
                  <a:srgbClr val="F4F6FC"/>
                </a:solidFill>
                <a:latin typeface="Codec Pro"/>
                <a:ea typeface="Codec Pro"/>
                <a:cs typeface="Codec Pro"/>
                <a:sym typeface="Codec Pro"/>
              </a:rPr>
              <a:t>THANK YOU!</a:t>
            </a:r>
          </a:p>
        </p:txBody>
      </p:sp>
      <p:grpSp>
        <p:nvGrpSpPr>
          <p:cNvPr id="10" name="Group 10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816592" cy="97378"/>
            </a:xfrm>
            <a:custGeom>
              <a:avLst/>
              <a:gdLst/>
              <a:ahLst/>
              <a:cxnLst/>
              <a:rect l="l" t="t" r="r" b="b"/>
              <a:pathLst>
                <a:path w="4816592" h="97378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611955" cy="97378"/>
            </a:xfrm>
            <a:custGeom>
              <a:avLst/>
              <a:gdLst/>
              <a:ahLst/>
              <a:cxnLst/>
              <a:rect l="l" t="t" r="r" b="b"/>
              <a:pathLst>
                <a:path w="2611955" h="97378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0"/>
            <a:ext cx="18288000" cy="369732"/>
            <a:chOff x="0" y="0"/>
            <a:chExt cx="4816593" cy="9737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816592" cy="97378"/>
            </a:xfrm>
            <a:custGeom>
              <a:avLst/>
              <a:gdLst/>
              <a:ahLst/>
              <a:cxnLst/>
              <a:rect l="l" t="t" r="r" b="b"/>
              <a:pathLst>
                <a:path w="4816592" h="97378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660644" cy="97378"/>
            </a:xfrm>
            <a:custGeom>
              <a:avLst/>
              <a:gdLst/>
              <a:ahLst/>
              <a:cxnLst/>
              <a:rect l="l" t="t" r="r" b="b"/>
              <a:pathLst>
                <a:path w="2660644" h="97378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-231868" y="1013679"/>
            <a:ext cx="3432328" cy="1029698"/>
          </a:xfrm>
          <a:custGeom>
            <a:avLst/>
            <a:gdLst/>
            <a:ahLst/>
            <a:cxnLst/>
            <a:rect l="l" t="t" r="r" b="b"/>
            <a:pathLst>
              <a:path w="3432328" h="1029698">
                <a:moveTo>
                  <a:pt x="0" y="0"/>
                </a:moveTo>
                <a:lnTo>
                  <a:pt x="3432329" y="0"/>
                </a:lnTo>
                <a:lnTo>
                  <a:pt x="3432329" y="1029699"/>
                </a:lnTo>
                <a:lnTo>
                  <a:pt x="0" y="1029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4415053" y="1528529"/>
            <a:ext cx="850914" cy="850914"/>
          </a:xfrm>
          <a:custGeom>
            <a:avLst/>
            <a:gdLst/>
            <a:ahLst/>
            <a:cxnLst/>
            <a:rect l="l" t="t" r="r" b="b"/>
            <a:pathLst>
              <a:path w="850914" h="850914">
                <a:moveTo>
                  <a:pt x="0" y="0"/>
                </a:moveTo>
                <a:lnTo>
                  <a:pt x="850913" y="0"/>
                </a:lnTo>
                <a:lnTo>
                  <a:pt x="850913" y="850913"/>
                </a:lnTo>
                <a:lnTo>
                  <a:pt x="0" y="8509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5400000">
            <a:off x="15399525" y="4308265"/>
            <a:ext cx="2314760" cy="1266805"/>
          </a:xfrm>
          <a:custGeom>
            <a:avLst/>
            <a:gdLst/>
            <a:ahLst/>
            <a:cxnLst/>
            <a:rect l="l" t="t" r="r" b="b"/>
            <a:pathLst>
              <a:path w="2314760" h="1266805">
                <a:moveTo>
                  <a:pt x="0" y="0"/>
                </a:moveTo>
                <a:lnTo>
                  <a:pt x="2314760" y="0"/>
                </a:lnTo>
                <a:lnTo>
                  <a:pt x="2314760" y="1266805"/>
                </a:lnTo>
                <a:lnTo>
                  <a:pt x="0" y="1266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Custom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Open Sauce Medium</vt:lpstr>
      <vt:lpstr>Arial</vt:lpstr>
      <vt:lpstr>Calibri</vt:lpstr>
      <vt:lpstr>Codec Pro Bold</vt:lpstr>
      <vt:lpstr>Codec Pro</vt:lpstr>
      <vt:lpstr>Aptos Narrow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Zohaib Hassan</cp:lastModifiedBy>
  <cp:revision>4</cp:revision>
  <dcterms:created xsi:type="dcterms:W3CDTF">2006-08-16T00:00:00Z</dcterms:created>
  <dcterms:modified xsi:type="dcterms:W3CDTF">2024-11-27T18:47:18Z</dcterms:modified>
  <dc:identifier>DAFxcL0rEuo</dc:identifier>
</cp:coreProperties>
</file>