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27588" cy="914400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INTRODUCTION</a:t>
            </a:r>
            <a:br>
              <a:rPr lang="en-US" sz="31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</a:br>
            <a:r>
              <a:rPr lang="en-US" sz="31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/>
            </a:r>
            <a:br>
              <a:rPr lang="en-US" sz="31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</a:br>
            <a:r>
              <a:rPr lang="en-US" sz="3100" dirty="0" err="1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Blockchain</a:t>
            </a:r>
            <a:r>
              <a:rPr lang="en-US" sz="3100" dirty="0" smtClean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</a:t>
            </a:r>
            <a:r>
              <a:rPr lang="en-US" sz="3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Voting System: Revolutionizing Elections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4068763"/>
          </a:xfrm>
        </p:spPr>
        <p:txBody>
          <a:bodyPr/>
          <a:lstStyle/>
          <a:p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Exploring a secure, transparent, and accessible future for elections through </a:t>
            </a:r>
            <a:r>
              <a:rPr lang="en-US" sz="200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blockchain</a:t>
            </a: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technology</a:t>
            </a:r>
            <a:r>
              <a:rPr lang="en-US" sz="2000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</a:t>
            </a:r>
            <a:r>
              <a:rPr lang="en-IN" sz="8000" dirty="0" smtClean="0"/>
              <a:t>THANKYOU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124868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GB" sz="3600" b="1" dirty="0"/>
              <a:t>Problem 1: User Access &amp; Security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How do we ensure only eligible </a:t>
            </a:r>
            <a:r>
              <a:rPr lang="en-GB" dirty="0" smtClean="0"/>
              <a:t>                          individuals </a:t>
            </a:r>
            <a:r>
              <a:rPr lang="en-GB" dirty="0"/>
              <a:t>can </a:t>
            </a:r>
            <a:r>
              <a:rPr lang="en-GB" dirty="0" smtClean="0"/>
              <a:t>participate </a:t>
            </a:r>
            <a:r>
              <a:rPr lang="en-GB" dirty="0"/>
              <a:t>in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voting?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Unauthorized access and </a:t>
            </a:r>
          </a:p>
          <a:p>
            <a:pPr marL="0" indent="0">
              <a:buNone/>
            </a:pPr>
            <a:r>
              <a:rPr lang="en-GB" dirty="0" smtClean="0"/>
              <a:t>    multiple </a:t>
            </a:r>
            <a:r>
              <a:rPr lang="en-GB" dirty="0"/>
              <a:t>votes from a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single </a:t>
            </a:r>
            <a:r>
              <a:rPr lang="en-GB" dirty="0"/>
              <a:t>entity pose significant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risks.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 robust authentication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mechanism </a:t>
            </a:r>
            <a:r>
              <a:rPr lang="en-GB" dirty="0"/>
              <a:t>is crucial </a:t>
            </a:r>
            <a:r>
              <a:rPr lang="en-GB" dirty="0" smtClean="0"/>
              <a:t>for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/>
              <a:t>system </a:t>
            </a:r>
            <a:r>
              <a:rPr lang="en-GB" dirty="0" smtClean="0"/>
              <a:t>integrity.</a:t>
            </a:r>
            <a:endParaRPr lang="en-GB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1" y="-228600"/>
            <a:ext cx="3804138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6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</a:t>
            </a:r>
            <a:r>
              <a:rPr lang="en-IN" sz="4000" b="1" dirty="0"/>
              <a:t>Solution 1: Authenticated </a:t>
            </a:r>
            <a:r>
              <a:rPr lang="en-IN" sz="4000" b="1" dirty="0" smtClean="0"/>
              <a:t>Access</a:t>
            </a:r>
            <a:br>
              <a:rPr lang="en-IN" sz="4000" b="1" dirty="0" smtClean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GB" sz="2800" dirty="0"/>
              <a:t>Implemented a secure login and signup system</a:t>
            </a:r>
            <a:r>
              <a:rPr lang="en-GB" sz="2800" dirty="0" smtClean="0"/>
              <a:t>.</a:t>
            </a:r>
          </a:p>
          <a:p>
            <a:endParaRPr lang="en-GB" sz="2800" dirty="0" smtClean="0"/>
          </a:p>
          <a:p>
            <a:r>
              <a:rPr lang="en-GB" sz="2800" dirty="0" smtClean="0"/>
              <a:t>Users </a:t>
            </a:r>
            <a:r>
              <a:rPr lang="en-GB" sz="2800" dirty="0"/>
              <a:t>must authenticate before accessing voting features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r>
              <a:rPr lang="en-GB" sz="2800" dirty="0"/>
              <a:t>This prevents unauthorized participation and maintains voter integrity.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9144000" cy="30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4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Problem 2: Vote Integrity &amp; Trust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Traditional voting </a:t>
            </a:r>
            <a:r>
              <a:rPr lang="en-GB" sz="2800" dirty="0" smtClean="0"/>
              <a:t>systems 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often face </a:t>
            </a:r>
            <a:r>
              <a:rPr lang="en-GB" sz="2800" dirty="0" err="1"/>
              <a:t>skepticism</a:t>
            </a:r>
            <a:r>
              <a:rPr lang="en-GB" sz="2800" dirty="0"/>
              <a:t>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     regarding vote </a:t>
            </a:r>
            <a:r>
              <a:rPr lang="en-GB" sz="2800" dirty="0"/>
              <a:t>manipulation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Voters need assurance that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     their </a:t>
            </a:r>
            <a:r>
              <a:rPr lang="en-GB" sz="2800" dirty="0"/>
              <a:t>vote is accurately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recorded </a:t>
            </a:r>
            <a:r>
              <a:rPr lang="en-GB" sz="2800" dirty="0"/>
              <a:t>and unalterable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Ensuring transparency </a:t>
            </a:r>
            <a:r>
              <a:rPr lang="en-GB" sz="2800" dirty="0" smtClean="0"/>
              <a:t>and</a:t>
            </a:r>
          </a:p>
          <a:p>
            <a:pPr marL="0" indent="0">
              <a:buNone/>
            </a:pPr>
            <a:r>
              <a:rPr lang="en-GB" sz="2800" dirty="0" smtClean="0"/>
              <a:t>    </a:t>
            </a:r>
            <a:r>
              <a:rPr lang="en-GB" sz="2800" dirty="0"/>
              <a:t>preventing fraud are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    paramount for </a:t>
            </a:r>
            <a:r>
              <a:rPr lang="en-GB" sz="2800" dirty="0"/>
              <a:t>public trust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970" y="1371600"/>
            <a:ext cx="440603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8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</a:t>
            </a:r>
            <a:r>
              <a:rPr lang="en-IN" sz="3600" b="1" dirty="0"/>
              <a:t>Solution 2: </a:t>
            </a:r>
            <a:r>
              <a:rPr lang="en-IN" sz="3600" b="1" dirty="0" err="1"/>
              <a:t>Blockchain</a:t>
            </a:r>
            <a:r>
              <a:rPr lang="en-IN" sz="3600" b="1" dirty="0"/>
              <a:t> Immutability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Votes are recorded </a:t>
            </a:r>
            <a:r>
              <a:rPr lang="en-GB" sz="2800" dirty="0" smtClean="0"/>
              <a:t>as</a:t>
            </a:r>
          </a:p>
          <a:p>
            <a:pPr marL="0" indent="0">
              <a:buNone/>
            </a:pPr>
            <a:r>
              <a:rPr lang="en-GB" sz="2800" dirty="0" smtClean="0"/>
              <a:t>    transactions </a:t>
            </a:r>
            <a:r>
              <a:rPr lang="en-GB" sz="2800" dirty="0"/>
              <a:t>on a </a:t>
            </a:r>
            <a:r>
              <a:rPr lang="en-GB" sz="2800" dirty="0" err="1"/>
              <a:t>blockchain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r>
              <a:rPr lang="en-GB" sz="2800" dirty="0"/>
              <a:t>This makes each </a:t>
            </a:r>
            <a:r>
              <a:rPr lang="en-GB" sz="2800" dirty="0" smtClean="0"/>
              <a:t>vote</a:t>
            </a:r>
          </a:p>
          <a:p>
            <a:pPr marL="0" indent="0">
              <a:buNone/>
            </a:pPr>
            <a:r>
              <a:rPr lang="en-GB" sz="2800" dirty="0" smtClean="0"/>
              <a:t>     </a:t>
            </a:r>
            <a:r>
              <a:rPr lang="en-GB" sz="2800" dirty="0"/>
              <a:t>immutable and tamper-proof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r>
              <a:rPr lang="en-GB" sz="2800" dirty="0" err="1"/>
              <a:t>Blockchain</a:t>
            </a:r>
            <a:r>
              <a:rPr lang="en-GB" sz="2800" dirty="0"/>
              <a:t> technology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    inherently </a:t>
            </a:r>
            <a:r>
              <a:rPr lang="en-GB" sz="2800" dirty="0"/>
              <a:t>provides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transparency </a:t>
            </a:r>
            <a:r>
              <a:rPr lang="en-GB" sz="2800" dirty="0"/>
              <a:t>and security.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457200"/>
            <a:ext cx="4495800" cy="2419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1" y="1905000"/>
            <a:ext cx="4165600" cy="34961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97" y="3653081"/>
            <a:ext cx="4344007" cy="31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42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Problem 3: Result Verification &amp; </a:t>
            </a:r>
            <a:r>
              <a:rPr lang="en-IN" sz="3200" b="1" dirty="0" smtClean="0"/>
              <a:t>Transparency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Voters often lack a direct </a:t>
            </a:r>
            <a:r>
              <a:rPr lang="en-GB" sz="2800" dirty="0" smtClean="0"/>
              <a:t>way  to </a:t>
            </a:r>
            <a:r>
              <a:rPr lang="en-GB" sz="2800" dirty="0"/>
              <a:t>confirm their </a:t>
            </a:r>
            <a:r>
              <a:rPr lang="en-GB" sz="2800" dirty="0" smtClean="0"/>
              <a:t>vote  was  </a:t>
            </a:r>
            <a:r>
              <a:rPr lang="en-GB" sz="2800" dirty="0"/>
              <a:t>counted correctly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r>
              <a:rPr lang="en-GB" sz="2800" dirty="0"/>
              <a:t>The process of </a:t>
            </a:r>
            <a:r>
              <a:rPr lang="en-GB" sz="2800" dirty="0" smtClean="0"/>
              <a:t>auditing  </a:t>
            </a:r>
            <a:r>
              <a:rPr lang="en-GB" sz="2800" dirty="0"/>
              <a:t>election results can </a:t>
            </a:r>
            <a:r>
              <a:rPr lang="en-GB" sz="2800" dirty="0" smtClean="0"/>
              <a:t>be </a:t>
            </a:r>
          </a:p>
          <a:p>
            <a:pPr marL="0" indent="0">
              <a:buNone/>
            </a:pPr>
            <a:r>
              <a:rPr lang="en-GB" sz="2800" dirty="0" smtClean="0"/>
              <a:t>     complex and non-transparent.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Independent verification </a:t>
            </a:r>
            <a:r>
              <a:rPr lang="en-GB" sz="2800" dirty="0" smtClean="0"/>
              <a:t>is </a:t>
            </a:r>
            <a:r>
              <a:rPr lang="en-GB" sz="2800" dirty="0"/>
              <a:t>essential for </a:t>
            </a:r>
            <a:r>
              <a:rPr lang="en-GB" sz="2800" dirty="0" smtClean="0"/>
              <a:t>building</a:t>
            </a:r>
          </a:p>
          <a:p>
            <a:pPr marL="0" indent="0">
              <a:buNone/>
            </a:pPr>
            <a:r>
              <a:rPr lang="en-GB" sz="2800" dirty="0"/>
              <a:t> </a:t>
            </a:r>
            <a:r>
              <a:rPr lang="en-GB" sz="2800" dirty="0" smtClean="0"/>
              <a:t>    </a:t>
            </a:r>
            <a:r>
              <a:rPr lang="en-GB" sz="2800" dirty="0"/>
              <a:t>confidence in the outcome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9144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Solution 3: On-Chain Verification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Users can verify their specific vote directly on the </a:t>
            </a:r>
            <a:r>
              <a:rPr lang="en-GB" sz="2400" dirty="0" err="1"/>
              <a:t>blockchain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/>
              <a:t>Inputting a wallet address reveals vote details and timestamp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/>
              <a:t>This provides an auditable and transparent record for every voter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9107714" cy="263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5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Problem 4: Real-time Result Accessibility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Access to election results is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     often </a:t>
            </a:r>
            <a:r>
              <a:rPr lang="en-GB" sz="2400" dirty="0"/>
              <a:t>delayed or </a:t>
            </a:r>
            <a:r>
              <a:rPr lang="en-GB" sz="2400" dirty="0" smtClean="0"/>
              <a:t>presented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opaquely.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Stakeholders </a:t>
            </a:r>
            <a:r>
              <a:rPr lang="en-GB" sz="2400" dirty="0" smtClean="0"/>
              <a:t>require</a:t>
            </a:r>
          </a:p>
          <a:p>
            <a:pPr marL="0" indent="0">
              <a:buNone/>
            </a:pPr>
            <a:r>
              <a:rPr lang="en-GB" sz="2400" dirty="0" smtClean="0"/>
              <a:t>      immediate and clear</a:t>
            </a:r>
          </a:p>
          <a:p>
            <a:pPr marL="0" indent="0">
              <a:buNone/>
            </a:pPr>
            <a:r>
              <a:rPr lang="en-GB" sz="2400" dirty="0" smtClean="0"/>
              <a:t>       </a:t>
            </a:r>
            <a:r>
              <a:rPr lang="en-GB" sz="2400" dirty="0"/>
              <a:t>insights into voting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      progress.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A dynamic display of vote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    distribution enhances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  </a:t>
            </a:r>
            <a:r>
              <a:rPr lang="en-GB" sz="2400" dirty="0"/>
              <a:t>engagement and trust.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95400"/>
            <a:ext cx="5029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 </a:t>
            </a:r>
            <a:r>
              <a:rPr lang="en-GB" sz="4000" b="1" dirty="0"/>
              <a:t>Solution 4: Dynamic Result Display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Provides a live "Results Page" with real-time vote distribution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/>
              <a:t>Displays recent transactions, showing who voted for whom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/>
              <a:t>Offers immediate, transparent insights into election progress</a:t>
            </a:r>
            <a:r>
              <a:rPr lang="en-GB" sz="2800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4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335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INTRODUCTION  Blockchain Voting System: Revolutionizing Elections </vt:lpstr>
      <vt:lpstr>Problem 1: User Access &amp; Security</vt:lpstr>
      <vt:lpstr> Solution 1: Authenticated Access </vt:lpstr>
      <vt:lpstr>Problem 2: Vote Integrity &amp; Trust</vt:lpstr>
      <vt:lpstr> Solution 2: Blockchain Immutability</vt:lpstr>
      <vt:lpstr>Problem 3: Result Verification &amp; Transparency</vt:lpstr>
      <vt:lpstr>Solution 3: On-Chain Verification</vt:lpstr>
      <vt:lpstr>Problem 4: Real-time Result Accessibility</vt:lpstr>
      <vt:lpstr> Solution 4: Dynamic Result Display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Zoheb Pasha</dc:creator>
  <cp:lastModifiedBy>Zoheb Pasha</cp:lastModifiedBy>
  <cp:revision>9</cp:revision>
  <dcterms:created xsi:type="dcterms:W3CDTF">2006-08-16T00:00:00Z</dcterms:created>
  <dcterms:modified xsi:type="dcterms:W3CDTF">2025-07-11T00:15:26Z</dcterms:modified>
</cp:coreProperties>
</file>