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1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8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0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69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Advertising Budget &amp;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Summary | April 2025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- 200 observations</a:t>
            </a:r>
          </a:p>
          <a:p>
            <a:r>
              <a:t>- Features: TV, Radio, Newspaper Ad Budgets</a:t>
            </a:r>
          </a:p>
          <a:p>
            <a:r>
              <a:t>- Target: Sales ($)</a:t>
            </a:r>
          </a:p>
          <a:p>
            <a:r>
              <a:t>- Goal: Analyze impact of ad budget on sales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Advertising Budget</a:t>
            </a:r>
          </a:p>
          <a:p>
            <a:r>
              <a:t>- Sales per Dollar Spent (ROI)</a:t>
            </a:r>
          </a:p>
          <a:p>
            <a:r>
              <a:t>- Avg Sales per Campaign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Line Chart: Sales trend</a:t>
            </a:r>
          </a:p>
          <a:p>
            <a:r>
              <a:rPr dirty="0"/>
              <a:t>- Scatter Plot: Budget vs Sales</a:t>
            </a:r>
            <a:r>
              <a:rPr lang="en-IN" dirty="0"/>
              <a:t>(TV, Radio and Newspaper)</a:t>
            </a:r>
            <a:endParaRPr dirty="0"/>
          </a:p>
          <a:p>
            <a:r>
              <a:rPr dirty="0"/>
              <a:t>- </a:t>
            </a:r>
            <a:r>
              <a:rPr lang="en-IN" dirty="0"/>
              <a:t>Pie</a:t>
            </a:r>
            <a:r>
              <a:rPr dirty="0"/>
              <a:t> Chart: Budget Distribution</a:t>
            </a:r>
          </a:p>
          <a:p>
            <a:r>
              <a:rPr dirty="0"/>
              <a:t>- </a:t>
            </a:r>
            <a:r>
              <a:rPr lang="en-IN" dirty="0"/>
              <a:t>Card and Table</a:t>
            </a:r>
            <a:r>
              <a:rPr dirty="0"/>
              <a:t> for interactivity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on TV &amp; Radio for better ROI</a:t>
            </a:r>
          </a:p>
          <a:p>
            <a:r>
              <a:t>- Consider reducing Newspaper budget</a:t>
            </a:r>
          </a:p>
          <a:p>
            <a:r>
              <a:t>- Analyze time-based trends if date data becomes available</a:t>
            </a:r>
          </a:p>
          <a:p>
            <a:r>
              <a:t>- Build predictive models for future planning</a:t>
            </a:r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</TotalTime>
  <Words>128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</vt:lpstr>
      <vt:lpstr>Advertising Budget &amp; Sales Dashboard</vt:lpstr>
      <vt:lpstr>Dataset Overview</vt:lpstr>
      <vt:lpstr>Key KPIs</vt:lpstr>
      <vt:lpstr>Dashboard Visuals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Zohiya Shabreen</cp:lastModifiedBy>
  <cp:revision>2</cp:revision>
  <dcterms:created xsi:type="dcterms:W3CDTF">2013-01-27T09:14:16Z</dcterms:created>
  <dcterms:modified xsi:type="dcterms:W3CDTF">2025-04-25T16:43:17Z</dcterms:modified>
  <cp:category/>
</cp:coreProperties>
</file>