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6.png"/><Relationship Id="rId21" Type="http://schemas.openxmlformats.org/officeDocument/2006/relationships/image" Target="../media/image49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8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6.png"/><Relationship Id="rId19" Type="http://schemas.openxmlformats.org/officeDocument/2006/relationships/image" Target="../media/image47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9" Type="http://schemas.openxmlformats.org/officeDocument/2006/relationships/image" Target="../media/image92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42" Type="http://schemas.openxmlformats.org/officeDocument/2006/relationships/image" Target="../media/image95.png"/><Relationship Id="rId47" Type="http://schemas.openxmlformats.org/officeDocument/2006/relationships/image" Target="../media/image100.png"/><Relationship Id="rId50" Type="http://schemas.openxmlformats.org/officeDocument/2006/relationships/image" Target="../media/image103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69.png"/><Relationship Id="rId29" Type="http://schemas.openxmlformats.org/officeDocument/2006/relationships/image" Target="../media/image82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45" Type="http://schemas.openxmlformats.org/officeDocument/2006/relationships/image" Target="../media/image98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49" Type="http://schemas.openxmlformats.org/officeDocument/2006/relationships/image" Target="../media/image102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4" Type="http://schemas.openxmlformats.org/officeDocument/2006/relationships/image" Target="../media/image97.png"/><Relationship Id="rId4" Type="http://schemas.openxmlformats.org/officeDocument/2006/relationships/image" Target="../media/image8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43" Type="http://schemas.openxmlformats.org/officeDocument/2006/relationships/image" Target="../media/image96.png"/><Relationship Id="rId48" Type="http://schemas.openxmlformats.org/officeDocument/2006/relationships/image" Target="../media/image101.png"/><Relationship Id="rId8" Type="http://schemas.openxmlformats.org/officeDocument/2006/relationships/image" Target="../media/image61.png"/><Relationship Id="rId3" Type="http://schemas.openxmlformats.org/officeDocument/2006/relationships/image" Target="../media/image6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image" Target="../media/image91.png"/><Relationship Id="rId46" Type="http://schemas.openxmlformats.org/officeDocument/2006/relationships/image" Target="../media/image99.png"/><Relationship Id="rId20" Type="http://schemas.openxmlformats.org/officeDocument/2006/relationships/image" Target="../media/image73.png"/><Relationship Id="rId41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9" Type="http://schemas.openxmlformats.org/officeDocument/2006/relationships/image" Target="../media/image138.png"/><Relationship Id="rId21" Type="http://schemas.openxmlformats.org/officeDocument/2006/relationships/image" Target="../media/image120.png"/><Relationship Id="rId34" Type="http://schemas.openxmlformats.org/officeDocument/2006/relationships/image" Target="../media/image133.png"/><Relationship Id="rId42" Type="http://schemas.openxmlformats.org/officeDocument/2006/relationships/image" Target="../media/image141.png"/><Relationship Id="rId47" Type="http://schemas.openxmlformats.org/officeDocument/2006/relationships/image" Target="../media/image146.png"/><Relationship Id="rId50" Type="http://schemas.openxmlformats.org/officeDocument/2006/relationships/image" Target="../media/image149.png"/><Relationship Id="rId55" Type="http://schemas.openxmlformats.org/officeDocument/2006/relationships/image" Target="../media/image154.png"/><Relationship Id="rId7" Type="http://schemas.openxmlformats.org/officeDocument/2006/relationships/image" Target="../media/image106.png"/><Relationship Id="rId2" Type="http://schemas.openxmlformats.org/officeDocument/2006/relationships/image" Target="../media/image5.png"/><Relationship Id="rId16" Type="http://schemas.openxmlformats.org/officeDocument/2006/relationships/image" Target="../media/image115.png"/><Relationship Id="rId29" Type="http://schemas.openxmlformats.org/officeDocument/2006/relationships/image" Target="../media/image128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32" Type="http://schemas.openxmlformats.org/officeDocument/2006/relationships/image" Target="../media/image131.png"/><Relationship Id="rId37" Type="http://schemas.openxmlformats.org/officeDocument/2006/relationships/image" Target="../media/image136.png"/><Relationship Id="rId40" Type="http://schemas.openxmlformats.org/officeDocument/2006/relationships/image" Target="../media/image139.png"/><Relationship Id="rId45" Type="http://schemas.openxmlformats.org/officeDocument/2006/relationships/image" Target="../media/image144.png"/><Relationship Id="rId53" Type="http://schemas.openxmlformats.org/officeDocument/2006/relationships/image" Target="../media/image152.png"/><Relationship Id="rId58" Type="http://schemas.openxmlformats.org/officeDocument/2006/relationships/image" Target="../media/image157.png"/><Relationship Id="rId5" Type="http://schemas.openxmlformats.org/officeDocument/2006/relationships/image" Target="../media/image104.png"/><Relationship Id="rId19" Type="http://schemas.openxmlformats.org/officeDocument/2006/relationships/image" Target="../media/image118.png"/><Relationship Id="rId4" Type="http://schemas.openxmlformats.org/officeDocument/2006/relationships/image" Target="../media/image8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Relationship Id="rId43" Type="http://schemas.openxmlformats.org/officeDocument/2006/relationships/image" Target="../media/image142.png"/><Relationship Id="rId48" Type="http://schemas.openxmlformats.org/officeDocument/2006/relationships/image" Target="../media/image147.png"/><Relationship Id="rId56" Type="http://schemas.openxmlformats.org/officeDocument/2006/relationships/image" Target="../media/image155.png"/><Relationship Id="rId8" Type="http://schemas.openxmlformats.org/officeDocument/2006/relationships/image" Target="../media/image107.png"/><Relationship Id="rId51" Type="http://schemas.openxmlformats.org/officeDocument/2006/relationships/image" Target="../media/image150.png"/><Relationship Id="rId3" Type="http://schemas.openxmlformats.org/officeDocument/2006/relationships/image" Target="../media/image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image" Target="../media/image137.png"/><Relationship Id="rId46" Type="http://schemas.openxmlformats.org/officeDocument/2006/relationships/image" Target="../media/image145.png"/><Relationship Id="rId59" Type="http://schemas.openxmlformats.org/officeDocument/2006/relationships/image" Target="../media/image59.png"/><Relationship Id="rId20" Type="http://schemas.openxmlformats.org/officeDocument/2006/relationships/image" Target="../media/image119.png"/><Relationship Id="rId41" Type="http://schemas.openxmlformats.org/officeDocument/2006/relationships/image" Target="../media/image140.png"/><Relationship Id="rId54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36" Type="http://schemas.openxmlformats.org/officeDocument/2006/relationships/image" Target="../media/image135.png"/><Relationship Id="rId49" Type="http://schemas.openxmlformats.org/officeDocument/2006/relationships/image" Target="../media/image148.png"/><Relationship Id="rId57" Type="http://schemas.openxmlformats.org/officeDocument/2006/relationships/image" Target="../media/image156.png"/><Relationship Id="rId10" Type="http://schemas.openxmlformats.org/officeDocument/2006/relationships/image" Target="../media/image109.png"/><Relationship Id="rId31" Type="http://schemas.openxmlformats.org/officeDocument/2006/relationships/image" Target="../media/image130.png"/><Relationship Id="rId44" Type="http://schemas.openxmlformats.org/officeDocument/2006/relationships/image" Target="../media/image143.png"/><Relationship Id="rId52" Type="http://schemas.openxmlformats.org/officeDocument/2006/relationships/image" Target="../media/image1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8.png"/><Relationship Id="rId9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6249" y="7360678"/>
            <a:ext cx="5382308" cy="12414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6251" y="1868527"/>
            <a:ext cx="10217719" cy="17194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4575668" cy="8903120"/>
            <a:chOff x="628728" y="597962"/>
            <a:chExt cx="457566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457566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4266" y="9688543"/>
            <a:ext cx="1741007" cy="2625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0505" y="9699620"/>
            <a:ext cx="246598" cy="2625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39135" y="3756440"/>
            <a:ext cx="1628251" cy="13942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86994" y="6370172"/>
            <a:ext cx="3108194" cy="15485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30049" y="2864238"/>
            <a:ext cx="8956480" cy="686367"/>
            <a:chOff x="7130049" y="2864238"/>
            <a:chExt cx="8956480" cy="6863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121799" y="2966394"/>
              <a:ext cx="423025" cy="406526"/>
              <a:chOff x="7121799" y="2966394"/>
              <a:chExt cx="423025" cy="40652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7121799" y="2966394"/>
                <a:ext cx="423025" cy="4065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40167" y="2964552"/>
              <a:ext cx="423025" cy="406526"/>
              <a:chOff x="12140167" y="2964552"/>
              <a:chExt cx="423025" cy="40652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2140167" y="2964552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04848" y="2791859"/>
              <a:ext cx="1157012" cy="86646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23145" y="2791859"/>
              <a:ext cx="2686354" cy="8569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29360" y="5636409"/>
            <a:ext cx="423025" cy="406526"/>
            <a:chOff x="7129360" y="5636409"/>
            <a:chExt cx="423025" cy="4065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129360" y="5636409"/>
              <a:ext cx="423025" cy="40652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23897" y="5463719"/>
            <a:ext cx="1672336" cy="82837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5015" y="1091111"/>
            <a:ext cx="1429173" cy="91616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49906" y="3756440"/>
            <a:ext cx="2695128" cy="689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604" y="597962"/>
            <a:ext cx="17044507" cy="3558350"/>
            <a:chOff x="620604" y="597962"/>
            <a:chExt cx="17044507" cy="3558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604" y="597962"/>
              <a:ext cx="17044507" cy="3558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4286" y="9688572"/>
            <a:ext cx="1773607" cy="2605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38096" y="9699620"/>
            <a:ext cx="254522" cy="3047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90780" y="2366745"/>
            <a:ext cx="1474312" cy="20785"/>
            <a:chOff x="3690780" y="2366745"/>
            <a:chExt cx="1474312" cy="207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690780" y="2366745"/>
              <a:ext cx="1474312" cy="207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5140" y="1749907"/>
            <a:ext cx="3177067" cy="12637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7024" y="5536098"/>
            <a:ext cx="4336198" cy="2178992"/>
            <a:chOff x="707024" y="5536098"/>
            <a:chExt cx="4336198" cy="21789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024" y="5536098"/>
              <a:ext cx="4336198" cy="2178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8406" y="5536098"/>
            <a:ext cx="4317224" cy="2178992"/>
            <a:chOff x="4838406" y="5536098"/>
            <a:chExt cx="4317224" cy="21789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38406" y="5536098"/>
              <a:ext cx="4317224" cy="21789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04061" y="5536098"/>
            <a:ext cx="4317224" cy="2178992"/>
            <a:chOff x="9104061" y="5536098"/>
            <a:chExt cx="4317224" cy="21789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04061" y="5536098"/>
              <a:ext cx="4317224" cy="21789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61466" y="5536098"/>
            <a:ext cx="4317224" cy="2178992"/>
            <a:chOff x="13261466" y="5536098"/>
            <a:chExt cx="4317224" cy="21789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61466" y="5536098"/>
              <a:ext cx="4317224" cy="217899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4049" y="5810481"/>
            <a:ext cx="2259609" cy="17012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70390" y="5810481"/>
            <a:ext cx="2259609" cy="170124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22243" y="5810481"/>
            <a:ext cx="2269133" cy="170124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52494" y="5814409"/>
            <a:ext cx="3268999" cy="164410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85873" y="1927812"/>
            <a:ext cx="12125566" cy="12264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3204785" cy="8903120"/>
            <a:chOff x="628728" y="597962"/>
            <a:chExt cx="3204785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3204785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4286" y="9688572"/>
            <a:ext cx="1763083" cy="2986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0505" y="9699620"/>
            <a:ext cx="249188" cy="2625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7983" y="1220272"/>
            <a:ext cx="2877119" cy="2261348"/>
            <a:chOff x="767983" y="1220272"/>
            <a:chExt cx="2877119" cy="22613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229" y="1166940"/>
              <a:ext cx="819947" cy="6365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415" y="1495170"/>
              <a:ext cx="3296265" cy="22655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33513" y="597962"/>
            <a:ext cx="13295049" cy="8903120"/>
            <a:chOff x="3833513" y="597962"/>
            <a:chExt cx="13295049" cy="89031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33513" y="597962"/>
              <a:ext cx="13295049" cy="8903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3204785" cy="8903120"/>
            <a:chOff x="628728" y="597962"/>
            <a:chExt cx="3204785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3204785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4286" y="9688572"/>
            <a:ext cx="1763083" cy="2986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7983" y="1220272"/>
            <a:ext cx="2877119" cy="2261348"/>
            <a:chOff x="767983" y="1220272"/>
            <a:chExt cx="2877119" cy="22613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229" y="1166940"/>
              <a:ext cx="819947" cy="6365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415" y="1495170"/>
              <a:ext cx="3296265" cy="22655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33513" y="597962"/>
            <a:ext cx="13295049" cy="8903120"/>
            <a:chOff x="3833513" y="597962"/>
            <a:chExt cx="13295049" cy="89031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33513" y="597962"/>
              <a:ext cx="13295049" cy="89031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82143" y="5863095"/>
            <a:ext cx="3060476" cy="2214286"/>
            <a:chOff x="5182143" y="5863095"/>
            <a:chExt cx="3060476" cy="221428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106902" y="6944286"/>
              <a:ext cx="2190957" cy="35714"/>
              <a:chOff x="4106902" y="6944286"/>
              <a:chExt cx="2190957" cy="3571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5400000">
                <a:off x="4106902" y="6944286"/>
                <a:ext cx="2190957" cy="3571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182237" y="8037758"/>
              <a:ext cx="3058244" cy="35714"/>
              <a:chOff x="5182237" y="8037758"/>
              <a:chExt cx="3058244" cy="3571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5182237" y="8037758"/>
                <a:ext cx="3058244" cy="3571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711394" y="6914662"/>
              <a:ext cx="1517187" cy="35714"/>
              <a:chOff x="6711394" y="6914662"/>
              <a:chExt cx="1517187" cy="3571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0800000">
                <a:off x="6711394" y="6914662"/>
                <a:ext cx="1517187" cy="3571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653005" y="7467389"/>
              <a:ext cx="1139989" cy="35714"/>
              <a:chOff x="7653005" y="7467389"/>
              <a:chExt cx="1139989" cy="3571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5400000">
                <a:off x="7653005" y="7467389"/>
                <a:ext cx="1139989" cy="3571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171420" y="6394139"/>
              <a:ext cx="1081157" cy="35714"/>
              <a:chOff x="6171420" y="6394139"/>
              <a:chExt cx="1081157" cy="3571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5400000">
                <a:off x="6171420" y="6394139"/>
                <a:ext cx="1081157" cy="3571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202430" y="5864862"/>
              <a:ext cx="1525191" cy="35714"/>
              <a:chOff x="5202430" y="5864862"/>
              <a:chExt cx="1525191" cy="3571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0800000">
                <a:off x="5202430" y="5864862"/>
                <a:ext cx="1525191" cy="35714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6690422" y="2024454"/>
            <a:ext cx="4904870" cy="2300725"/>
            <a:chOff x="6690422" y="2024454"/>
            <a:chExt cx="4904870" cy="230072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562125" y="3155288"/>
              <a:ext cx="2299068" cy="37477"/>
              <a:chOff x="5562125" y="3155288"/>
              <a:chExt cx="2299068" cy="3747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5400000">
                <a:off x="5562125" y="3155288"/>
                <a:ext cx="2299068" cy="3747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712941" y="4282811"/>
              <a:ext cx="4882319" cy="37477"/>
              <a:chOff x="6712941" y="4282811"/>
              <a:chExt cx="4882319" cy="3747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6712941" y="4282811"/>
                <a:ext cx="4882319" cy="3747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985772" y="3178169"/>
              <a:ext cx="1592051" cy="37477"/>
              <a:chOff x="9985772" y="3178169"/>
              <a:chExt cx="1592051" cy="3747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9985772" y="3178169"/>
                <a:ext cx="1592051" cy="3747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1019910" y="3729869"/>
              <a:ext cx="1077529" cy="37477"/>
              <a:chOff x="11019910" y="3729869"/>
              <a:chExt cx="1077529" cy="3747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5400000">
                <a:off x="11019910" y="3729869"/>
                <a:ext cx="1077529" cy="3747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9415588" y="2607615"/>
              <a:ext cx="1185414" cy="37477"/>
              <a:chOff x="9415588" y="2607615"/>
              <a:chExt cx="1185414" cy="37477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5400000">
                <a:off x="9415588" y="2607615"/>
                <a:ext cx="1185414" cy="3747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732928" y="2034089"/>
              <a:ext cx="3269934" cy="37477"/>
              <a:chOff x="6732928" y="2034089"/>
              <a:chExt cx="3269934" cy="3747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6732928" y="2034089"/>
                <a:ext cx="3269934" cy="37477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1522823" y="2024454"/>
            <a:ext cx="4612507" cy="1214182"/>
            <a:chOff x="11522823" y="2024454"/>
            <a:chExt cx="4612507" cy="121418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0984750" y="2590066"/>
              <a:ext cx="1126977" cy="35714"/>
              <a:chOff x="10984750" y="2590066"/>
              <a:chExt cx="1126977" cy="35714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5400000">
                <a:off x="10984750" y="2590066"/>
                <a:ext cx="1126977" cy="3571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1543198" y="3184801"/>
              <a:ext cx="4590207" cy="35714"/>
              <a:chOff x="11543198" y="3184801"/>
              <a:chExt cx="4590207" cy="35714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0800000">
                <a:off x="11543198" y="3184801"/>
                <a:ext cx="4590207" cy="35714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5523144" y="2603449"/>
              <a:ext cx="1187202" cy="35714"/>
              <a:chOff x="15523144" y="2603449"/>
              <a:chExt cx="1187202" cy="3571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5400000">
                <a:off x="15523144" y="2603449"/>
                <a:ext cx="1187202" cy="3571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1522831" y="2025521"/>
              <a:ext cx="4582989" cy="35714"/>
              <a:chOff x="11522831" y="2025521"/>
              <a:chExt cx="4582989" cy="35714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10800000">
                <a:off x="11522831" y="2025521"/>
                <a:ext cx="4582989" cy="35714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3584189" y="4564980"/>
            <a:ext cx="1273496" cy="793897"/>
            <a:chOff x="3584189" y="4564980"/>
            <a:chExt cx="1273496" cy="793897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3584189" y="4564980"/>
              <a:ext cx="1273496" cy="79389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579427" y="7129399"/>
            <a:ext cx="1273496" cy="793897"/>
            <a:chOff x="3579427" y="7129399"/>
            <a:chExt cx="1273496" cy="793897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3579427" y="7129399"/>
              <a:ext cx="1273496" cy="79389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670698" y="8507321"/>
            <a:ext cx="1210510" cy="793897"/>
            <a:chOff x="7670698" y="8507321"/>
            <a:chExt cx="1210510" cy="79389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5400000">
              <a:off x="7670698" y="8507321"/>
              <a:ext cx="1210510" cy="793897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8487878" y="759176"/>
            <a:ext cx="1116323" cy="793897"/>
            <a:chOff x="8487878" y="759176"/>
            <a:chExt cx="1116323" cy="79389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5400000">
              <a:off x="8487878" y="759176"/>
              <a:ext cx="1116323" cy="79389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1540633" y="759176"/>
            <a:ext cx="1116323" cy="793897"/>
            <a:chOff x="11540633" y="759176"/>
            <a:chExt cx="1116323" cy="793897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5400000">
              <a:off x="11540633" y="759176"/>
              <a:ext cx="1116323" cy="7938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6243086" y="3228888"/>
            <a:ext cx="1116323" cy="793897"/>
            <a:chOff x="16243086" y="3228888"/>
            <a:chExt cx="1116323" cy="79389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5400000">
              <a:off x="16243086" y="3228888"/>
              <a:ext cx="1116323" cy="7938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59960" cy="2986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728" y="597962"/>
            <a:ext cx="3204785" cy="8903120"/>
            <a:chOff x="628728" y="597962"/>
            <a:chExt cx="3204785" cy="89031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728" y="597962"/>
              <a:ext cx="3204785" cy="890312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2055" y="3217087"/>
            <a:ext cx="1797528" cy="6799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0628" y="1478841"/>
            <a:ext cx="3197274" cy="198731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2055" y="3765525"/>
            <a:ext cx="1845651" cy="6799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089773" y="4660600"/>
            <a:ext cx="3291019" cy="964514"/>
            <a:chOff x="14089773" y="4660600"/>
            <a:chExt cx="3291019" cy="9645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07219" y="4241298"/>
              <a:ext cx="6582039" cy="192902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89773" y="4660600"/>
              <a:ext cx="3291019" cy="9645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40622" y="597962"/>
            <a:ext cx="5056977" cy="8903120"/>
            <a:chOff x="8140622" y="597962"/>
            <a:chExt cx="5056977" cy="8903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0622" y="597962"/>
              <a:ext cx="5056977" cy="89031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64263" y="4557741"/>
            <a:ext cx="1380076" cy="1177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82444" y="3035143"/>
            <a:ext cx="6363243" cy="342543"/>
            <a:chOff x="3182444" y="3035143"/>
            <a:chExt cx="6363243" cy="3425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700000">
              <a:off x="23181" y="2886230"/>
              <a:ext cx="12726486" cy="685086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700000">
              <a:off x="3182444" y="3035143"/>
              <a:ext cx="6363243" cy="3425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45595" y="3302805"/>
            <a:ext cx="4044276" cy="342543"/>
            <a:chOff x="5145595" y="3302805"/>
            <a:chExt cx="4044276" cy="3425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640000">
              <a:off x="3145816" y="3153892"/>
              <a:ext cx="8088552" cy="68508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2640000">
              <a:off x="5145595" y="3302805"/>
              <a:ext cx="4044276" cy="3425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52996" y="3804622"/>
            <a:ext cx="2828595" cy="342543"/>
            <a:chOff x="6152996" y="3804622"/>
            <a:chExt cx="2828595" cy="3425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2520000">
              <a:off x="4761056" y="3655708"/>
              <a:ext cx="5657190" cy="685086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2520000">
              <a:off x="6152996" y="3804622"/>
              <a:ext cx="2828595" cy="3425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00615" y="4618380"/>
            <a:ext cx="2828595" cy="342543"/>
            <a:chOff x="6000615" y="4618380"/>
            <a:chExt cx="2828595" cy="3425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740000">
              <a:off x="4608675" y="4469467"/>
              <a:ext cx="5657190" cy="685086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740000">
              <a:off x="6000615" y="4618380"/>
              <a:ext cx="2828595" cy="3425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99931" y="5324791"/>
            <a:ext cx="2828595" cy="342543"/>
            <a:chOff x="5999931" y="5324791"/>
            <a:chExt cx="2828595" cy="3425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740000">
              <a:off x="4607992" y="5175878"/>
              <a:ext cx="5657190" cy="685086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740000">
              <a:off x="5999931" y="5324791"/>
              <a:ext cx="2828595" cy="3425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48674" y="4971586"/>
            <a:ext cx="2828595" cy="342543"/>
            <a:chOff x="5848674" y="4971586"/>
            <a:chExt cx="2828595" cy="34254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56735" y="4822673"/>
              <a:ext cx="5657190" cy="685086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48674" y="4971586"/>
              <a:ext cx="2828595" cy="3425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21469" y="6073401"/>
            <a:ext cx="2964839" cy="342543"/>
            <a:chOff x="6021469" y="6073401"/>
            <a:chExt cx="2964839" cy="3425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2460000">
              <a:off x="4561408" y="5924487"/>
              <a:ext cx="5929678" cy="685086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2460000">
              <a:off x="6021469" y="6073401"/>
              <a:ext cx="2964839" cy="3425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820455" y="6514529"/>
            <a:ext cx="4391963" cy="342543"/>
            <a:chOff x="4820455" y="6514529"/>
            <a:chExt cx="4391963" cy="3425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2580000">
              <a:off x="2646831" y="6365616"/>
              <a:ext cx="8783926" cy="685086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2580000">
              <a:off x="4820455" y="6514529"/>
              <a:ext cx="4391963" cy="3425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38104" y="7115199"/>
            <a:ext cx="5448874" cy="342543"/>
            <a:chOff x="3938104" y="7115199"/>
            <a:chExt cx="5448874" cy="34254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2640000">
              <a:off x="1236026" y="6966286"/>
              <a:ext cx="10897749" cy="685086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2640000">
              <a:off x="3938104" y="7115199"/>
              <a:ext cx="5448874" cy="3425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080617" y="4660600"/>
            <a:ext cx="3291019" cy="964514"/>
            <a:chOff x="4080617" y="4660600"/>
            <a:chExt cx="3291019" cy="96451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8063" y="4241298"/>
              <a:ext cx="6582039" cy="1929028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80617" y="4660600"/>
              <a:ext cx="3291019" cy="9645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692462" y="2575811"/>
            <a:ext cx="5427792" cy="342543"/>
            <a:chOff x="11692462" y="2575811"/>
            <a:chExt cx="5427792" cy="34254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2520000">
              <a:off x="9000925" y="2426898"/>
              <a:ext cx="10855584" cy="685086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2520000">
              <a:off x="11692462" y="2575811"/>
              <a:ext cx="5427792" cy="3425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956658" y="6790114"/>
            <a:ext cx="3823708" cy="342543"/>
            <a:chOff x="11956658" y="6790114"/>
            <a:chExt cx="3823708" cy="34254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2340000">
              <a:off x="10067162" y="6641201"/>
              <a:ext cx="7647416" cy="685086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2340000">
              <a:off x="11956658" y="6790114"/>
              <a:ext cx="3823708" cy="3425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806713" y="7292576"/>
            <a:ext cx="5222895" cy="342543"/>
            <a:chOff x="11806713" y="7292576"/>
            <a:chExt cx="5222895" cy="34254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2400000">
              <a:off x="9217624" y="7143663"/>
              <a:ext cx="10445790" cy="685086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2400000">
              <a:off x="11806713" y="7292576"/>
              <a:ext cx="5222895" cy="3425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455549" y="6411689"/>
            <a:ext cx="2828595" cy="342543"/>
            <a:chOff x="11455549" y="6411689"/>
            <a:chExt cx="2828595" cy="34254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2280000">
              <a:off x="10063610" y="6262776"/>
              <a:ext cx="5657190" cy="685086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2280000">
              <a:off x="11455549" y="6411689"/>
              <a:ext cx="2828595" cy="3425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66543" y="5577258"/>
            <a:ext cx="2828595" cy="342543"/>
            <a:chOff x="11066543" y="5577258"/>
            <a:chExt cx="2828595" cy="342543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960000">
              <a:off x="9674604" y="5428345"/>
              <a:ext cx="5657190" cy="685086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960000">
              <a:off x="11066543" y="5577258"/>
              <a:ext cx="2828595" cy="34254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001822" y="4840156"/>
            <a:ext cx="2828595" cy="342543"/>
            <a:chOff x="11001822" y="4840156"/>
            <a:chExt cx="2828595" cy="34254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09882" y="4691243"/>
              <a:ext cx="5657190" cy="685086"/>
            </a:xfrm>
            <a:prstGeom prst="rect">
              <a:avLst/>
            </a:prstGeom>
          </p:spPr>
        </p:pic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01822" y="4840156"/>
              <a:ext cx="2828595" cy="34254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058802" y="4062408"/>
            <a:ext cx="2828595" cy="342543"/>
            <a:chOff x="11058802" y="4062408"/>
            <a:chExt cx="2828595" cy="342543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">
              <a:off x="9666863" y="3913495"/>
              <a:ext cx="5657190" cy="685086"/>
            </a:xfrm>
            <a:prstGeom prst="rect">
              <a:avLst/>
            </a:prstGeom>
          </p:spPr>
        </p:pic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">
              <a:off x="11058802" y="4062408"/>
              <a:ext cx="2828595" cy="3425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240698" y="3330650"/>
            <a:ext cx="2910808" cy="342543"/>
            <a:chOff x="11240698" y="3330650"/>
            <a:chExt cx="2910808" cy="342543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1800000">
              <a:off x="9807652" y="3181736"/>
              <a:ext cx="5821616" cy="685086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1800000">
              <a:off x="11240698" y="3330650"/>
              <a:ext cx="2910808" cy="3425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755183" y="3026253"/>
            <a:ext cx="4114914" cy="342543"/>
            <a:chOff x="11755183" y="3026253"/>
            <a:chExt cx="4114914" cy="342543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2520000">
              <a:off x="9720085" y="2877340"/>
              <a:ext cx="8229827" cy="685086"/>
            </a:xfrm>
            <a:prstGeom prst="rect">
              <a:avLst/>
            </a:prstGeom>
          </p:spPr>
        </p:pic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2520000">
              <a:off x="11755183" y="3026253"/>
              <a:ext cx="4114914" cy="34254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741313" y="1594048"/>
            <a:ext cx="3855596" cy="869835"/>
            <a:chOff x="8741313" y="1594048"/>
            <a:chExt cx="3855596" cy="869835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41313" y="1594048"/>
              <a:ext cx="3855596" cy="869835"/>
            </a:xfrm>
            <a:prstGeom prst="rect">
              <a:avLst/>
            </a:prstGeom>
          </p:spPr>
        </p:pic>
      </p:grpSp>
      <p:pic>
        <p:nvPicPr>
          <p:cNvPr id="104" name="Object 103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9156967" y="1602225"/>
            <a:ext cx="3083499" cy="78064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8741313" y="2614968"/>
            <a:ext cx="3855596" cy="869835"/>
            <a:chOff x="8741313" y="2614968"/>
            <a:chExt cx="3855596" cy="869835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41313" y="2614968"/>
              <a:ext cx="3855596" cy="869835"/>
            </a:xfrm>
            <a:prstGeom prst="rect">
              <a:avLst/>
            </a:prstGeom>
          </p:spPr>
        </p:pic>
      </p:grpSp>
      <p:pic>
        <p:nvPicPr>
          <p:cNvPr id="108" name="Object 10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569156" y="2590322"/>
            <a:ext cx="2212594" cy="875881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8741313" y="3578834"/>
            <a:ext cx="3855596" cy="869835"/>
            <a:chOff x="8741313" y="3578834"/>
            <a:chExt cx="3855596" cy="869835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41313" y="3578834"/>
              <a:ext cx="3855596" cy="869835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121790" y="3634395"/>
            <a:ext cx="3111641" cy="780643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8741313" y="4574920"/>
            <a:ext cx="3855596" cy="869835"/>
            <a:chOff x="8741313" y="4574920"/>
            <a:chExt cx="3855596" cy="869835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41313" y="4574920"/>
              <a:ext cx="3855596" cy="869835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8999056" y="4600991"/>
            <a:ext cx="3322451" cy="780643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8741313" y="5595840"/>
            <a:ext cx="3855596" cy="869835"/>
            <a:chOff x="8741313" y="5595840"/>
            <a:chExt cx="3855596" cy="869835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41313" y="5595840"/>
              <a:ext cx="3855596" cy="869835"/>
            </a:xfrm>
            <a:prstGeom prst="rect">
              <a:avLst/>
            </a:prstGeom>
          </p:spPr>
        </p:pic>
      </p:grpSp>
      <p:pic>
        <p:nvPicPr>
          <p:cNvPr id="120" name="Object 119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9054844" y="5651401"/>
            <a:ext cx="3410956" cy="8758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8741313" y="6614241"/>
            <a:ext cx="3855596" cy="869835"/>
            <a:chOff x="8741313" y="6614241"/>
            <a:chExt cx="3855596" cy="869835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41313" y="6614241"/>
              <a:ext cx="3855596" cy="869835"/>
            </a:xfrm>
            <a:prstGeom prst="rect">
              <a:avLst/>
            </a:prstGeom>
          </p:spPr>
        </p:pic>
      </p:grpSp>
      <p:pic>
        <p:nvPicPr>
          <p:cNvPr id="124" name="Object 123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9099354" y="6683978"/>
            <a:ext cx="3349289" cy="780643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8741313" y="7610327"/>
            <a:ext cx="3855596" cy="869835"/>
            <a:chOff x="8741313" y="7610327"/>
            <a:chExt cx="3855596" cy="869835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41313" y="7610327"/>
              <a:ext cx="3855596" cy="869835"/>
            </a:xfrm>
            <a:prstGeom prst="rect">
              <a:avLst/>
            </a:prstGeom>
          </p:spPr>
        </p:pic>
      </p:grpSp>
      <p:pic>
        <p:nvPicPr>
          <p:cNvPr id="128" name="Object 127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8768650" y="7756548"/>
            <a:ext cx="3879737" cy="585095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8741313" y="8631247"/>
            <a:ext cx="3855596" cy="869835"/>
            <a:chOff x="8741313" y="8631247"/>
            <a:chExt cx="3855596" cy="869835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41313" y="8631247"/>
              <a:ext cx="3855596" cy="869835"/>
            </a:xfrm>
            <a:prstGeom prst="rect">
              <a:avLst/>
            </a:prstGeom>
          </p:spPr>
        </p:pic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9569156" y="8687037"/>
            <a:ext cx="2299032" cy="780643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10467477" y="4427418"/>
            <a:ext cx="403268" cy="302668"/>
            <a:chOff x="10467477" y="4427418"/>
            <a:chExt cx="403268" cy="302668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10800000">
              <a:off x="10467477" y="4427418"/>
              <a:ext cx="403268" cy="302668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8741313" y="597962"/>
            <a:ext cx="3855596" cy="869835"/>
            <a:chOff x="8741313" y="597962"/>
            <a:chExt cx="3855596" cy="869835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41313" y="597962"/>
              <a:ext cx="3855596" cy="869835"/>
            </a:xfrm>
            <a:prstGeom prst="rect">
              <a:avLst/>
            </a:prstGeom>
          </p:spPr>
        </p:pic>
      </p:grpSp>
      <p:pic>
        <p:nvPicPr>
          <p:cNvPr id="139" name="Object 138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8765622" y="629004"/>
            <a:ext cx="3872376" cy="848212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4743920" y="4534100"/>
            <a:ext cx="2161703" cy="1212174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10467477" y="3460320"/>
            <a:ext cx="403268" cy="302668"/>
            <a:chOff x="10467477" y="3460320"/>
            <a:chExt cx="403268" cy="302668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10800000">
              <a:off x="10467477" y="3460320"/>
              <a:ext cx="403268" cy="302668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0467477" y="1445601"/>
            <a:ext cx="403268" cy="302668"/>
            <a:chOff x="10467477" y="1445601"/>
            <a:chExt cx="403268" cy="302668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10800000">
              <a:off x="10467477" y="1445601"/>
              <a:ext cx="403268" cy="302668"/>
            </a:xfrm>
            <a:prstGeom prst="rect">
              <a:avLst/>
            </a:prstGeom>
          </p:spPr>
        </p:pic>
      </p:grpSp>
      <p:pic>
        <p:nvPicPr>
          <p:cNvPr id="147" name="Object 146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763810" y="1191516"/>
            <a:ext cx="1933661" cy="6365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8096" y="9699620"/>
            <a:ext cx="254522" cy="304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81735" y="-6957587"/>
            <a:ext cx="1922243" cy="17033341"/>
            <a:chOff x="8181735" y="-6957587"/>
            <a:chExt cx="1922243" cy="170333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181735" y="-6957587"/>
              <a:ext cx="1922243" cy="1703334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3917" y="546537"/>
            <a:ext cx="4313883" cy="19873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2057" y="2725249"/>
            <a:ext cx="6757712" cy="6572947"/>
            <a:chOff x="1092057" y="2725249"/>
            <a:chExt cx="6757712" cy="65729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057" y="2725249"/>
              <a:ext cx="6757712" cy="65729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51029" y="5738023"/>
            <a:ext cx="1700399" cy="1062673"/>
            <a:chOff x="15651029" y="5738023"/>
            <a:chExt cx="1700399" cy="106267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651029" y="5738023"/>
              <a:ext cx="1700399" cy="1062673"/>
              <a:chOff x="15651029" y="5738023"/>
              <a:chExt cx="1700399" cy="10626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870192" y="5276049"/>
                <a:ext cx="3400799" cy="2125346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651029" y="5738023"/>
                <a:ext cx="1700399" cy="106267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38683" y="5599442"/>
              <a:ext cx="2441432" cy="19356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27892" y="5049522"/>
            <a:ext cx="1906664" cy="2530419"/>
            <a:chOff x="5527892" y="5049522"/>
            <a:chExt cx="1906664" cy="253041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527892" y="5049522"/>
              <a:ext cx="1906664" cy="2530419"/>
              <a:chOff x="5527892" y="5049522"/>
              <a:chExt cx="1906664" cy="253041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527892" y="5049522"/>
                <a:ext cx="1906664" cy="253041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67551" y="5747522"/>
              <a:ext cx="1992694" cy="12138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0721" y="3307242"/>
            <a:ext cx="3572416" cy="5924235"/>
            <a:chOff x="1460721" y="3307242"/>
            <a:chExt cx="3572416" cy="592423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60721" y="4157350"/>
              <a:ext cx="3572416" cy="714483"/>
              <a:chOff x="1460721" y="4157350"/>
              <a:chExt cx="3572416" cy="71448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0721" y="4157350"/>
                <a:ext cx="3572416" cy="714483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21791" y="4155307"/>
              <a:ext cx="2313732" cy="71770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460721" y="5023632"/>
              <a:ext cx="3572416" cy="714483"/>
              <a:chOff x="1460721" y="5023632"/>
              <a:chExt cx="3572416" cy="71448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0721" y="5023632"/>
                <a:ext cx="3572416" cy="714483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9367" y="5056573"/>
              <a:ext cx="3738861" cy="72723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460721" y="5886382"/>
              <a:ext cx="3572416" cy="714483"/>
              <a:chOff x="1460721" y="5886382"/>
              <a:chExt cx="3572416" cy="71448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0721" y="5886382"/>
                <a:ext cx="3572416" cy="71448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60721" y="6787961"/>
              <a:ext cx="3572416" cy="714483"/>
              <a:chOff x="1460721" y="6787961"/>
              <a:chExt cx="3572416" cy="71448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0721" y="6787961"/>
                <a:ext cx="3572416" cy="714483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4081" y="6785916"/>
              <a:ext cx="1267656" cy="717709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460721" y="7654243"/>
              <a:ext cx="3572416" cy="714483"/>
              <a:chOff x="1460721" y="7654243"/>
              <a:chExt cx="3572416" cy="714483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0721" y="7654243"/>
                <a:ext cx="3572416" cy="714483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75522" y="7669848"/>
              <a:ext cx="2718047" cy="717709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460721" y="8516994"/>
              <a:ext cx="3572416" cy="714483"/>
              <a:chOff x="1460721" y="8516994"/>
              <a:chExt cx="3572416" cy="71448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0721" y="8516994"/>
                <a:ext cx="3572416" cy="714483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0830" y="8577334"/>
              <a:ext cx="3726931" cy="627984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460721" y="3307242"/>
              <a:ext cx="3572416" cy="714483"/>
              <a:chOff x="1460721" y="3307242"/>
              <a:chExt cx="3572416" cy="71448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0721" y="3307242"/>
                <a:ext cx="3572416" cy="714483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68060" y="3305199"/>
              <a:ext cx="1610009" cy="812947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8954" y="5919776"/>
              <a:ext cx="3498318" cy="736756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60998" y="2663345"/>
            <a:ext cx="1536480" cy="71813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710445" y="2688414"/>
            <a:ext cx="5547154" cy="2107128"/>
            <a:chOff x="9710445" y="2688414"/>
            <a:chExt cx="5547154" cy="210712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10445" y="2688414"/>
              <a:ext cx="5547154" cy="210712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064055" y="3270407"/>
            <a:ext cx="4825713" cy="1524968"/>
            <a:chOff x="10064055" y="3270407"/>
            <a:chExt cx="4825713" cy="1524968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0064055" y="3270407"/>
              <a:ext cx="2289047" cy="1524968"/>
              <a:chOff x="10064055" y="3270407"/>
              <a:chExt cx="2289047" cy="152496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064055" y="3270407"/>
                <a:ext cx="2289047" cy="1524968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09421" y="3533772"/>
              <a:ext cx="1525489" cy="1045592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12600721" y="3270407"/>
              <a:ext cx="2289047" cy="1524968"/>
              <a:chOff x="12600721" y="3270407"/>
              <a:chExt cx="2289047" cy="152496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600721" y="3270407"/>
                <a:ext cx="2289047" cy="1524968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46087" y="3533772"/>
              <a:ext cx="1320917" cy="104559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719969" y="4921323"/>
            <a:ext cx="5547154" cy="2107128"/>
            <a:chOff x="9719969" y="4921323"/>
            <a:chExt cx="5547154" cy="210712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19969" y="4921323"/>
              <a:ext cx="5547154" cy="210712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071165" y="5500864"/>
            <a:ext cx="2289047" cy="1524968"/>
            <a:chOff x="10071165" y="5500864"/>
            <a:chExt cx="2289047" cy="1524968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71165" y="5500864"/>
              <a:ext cx="2289047" cy="1524968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416532" y="5766721"/>
            <a:ext cx="1629660" cy="104559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2607831" y="5500864"/>
            <a:ext cx="2289047" cy="1527587"/>
            <a:chOff x="12607831" y="5500864"/>
            <a:chExt cx="2289047" cy="152758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607831" y="5500864"/>
              <a:ext cx="2289047" cy="1527587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953198" y="5745183"/>
            <a:ext cx="1629660" cy="1045592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9719969" y="7178749"/>
            <a:ext cx="5547154" cy="2107128"/>
            <a:chOff x="9719969" y="7178749"/>
            <a:chExt cx="5547154" cy="2107128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19969" y="7178749"/>
              <a:ext cx="5547154" cy="210712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071165" y="7736393"/>
            <a:ext cx="2289047" cy="1524968"/>
            <a:chOff x="10071165" y="7736393"/>
            <a:chExt cx="2289047" cy="1524968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71165" y="7736393"/>
              <a:ext cx="2289047" cy="1524968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416532" y="8002250"/>
            <a:ext cx="1719832" cy="1045592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2607831" y="7736393"/>
            <a:ext cx="2289047" cy="1530056"/>
            <a:chOff x="12607831" y="7736393"/>
            <a:chExt cx="2289047" cy="153005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607831" y="7736393"/>
              <a:ext cx="2289047" cy="1530056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953198" y="7990240"/>
            <a:ext cx="1719832" cy="1045592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512642" y="2640795"/>
            <a:ext cx="1846852" cy="620938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137499" y="4847610"/>
            <a:ext cx="2520614" cy="544748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994645" y="7102560"/>
            <a:ext cx="2736643" cy="544748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995168" y="4527290"/>
            <a:ext cx="1493433" cy="517700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3962162" y="7589763"/>
            <a:ext cx="2621558" cy="21429"/>
            <a:chOff x="3962162" y="7589763"/>
            <a:chExt cx="2621558" cy="21429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4740000">
              <a:off x="3962162" y="7589763"/>
              <a:ext cx="2621558" cy="214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4396807" y="7152394"/>
            <a:ext cx="1767415" cy="21429"/>
            <a:chOff x="4396807" y="7152394"/>
            <a:chExt cx="1767415" cy="21429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4440000">
              <a:off x="4396807" y="7152394"/>
              <a:ext cx="1767415" cy="2142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4797176" y="6719253"/>
            <a:ext cx="966678" cy="21429"/>
            <a:chOff x="4797176" y="6719253"/>
            <a:chExt cx="966678" cy="21429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3540000">
              <a:off x="4797176" y="6719253"/>
              <a:ext cx="966678" cy="2142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030595" y="6268464"/>
            <a:ext cx="499839" cy="21429"/>
            <a:chOff x="5030595" y="6268464"/>
            <a:chExt cx="499839" cy="21429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480000">
              <a:off x="5030595" y="6268464"/>
              <a:ext cx="499839" cy="2142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4752103" y="5837088"/>
            <a:ext cx="1056823" cy="21429"/>
            <a:chOff x="4752103" y="5837088"/>
            <a:chExt cx="1056823" cy="21429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3720000">
              <a:off x="4752103" y="5837088"/>
              <a:ext cx="1056823" cy="21429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4347068" y="5403947"/>
            <a:ext cx="1866893" cy="21429"/>
            <a:chOff x="4347068" y="5403947"/>
            <a:chExt cx="1866893" cy="21429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4500000">
              <a:off x="4347068" y="5403947"/>
              <a:ext cx="1866893" cy="21429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3932498" y="4978893"/>
            <a:ext cx="2696034" cy="21429"/>
            <a:chOff x="3932498" y="4978893"/>
            <a:chExt cx="2696034" cy="21429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4740000">
              <a:off x="3932498" y="4978893"/>
              <a:ext cx="2696034" cy="21429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7122681" y="5329668"/>
            <a:ext cx="3223481" cy="64286"/>
            <a:chOff x="7122681" y="5329668"/>
            <a:chExt cx="3223481" cy="64286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-2160000">
              <a:off x="7122681" y="5329668"/>
              <a:ext cx="3223481" cy="64286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7434307" y="6256897"/>
            <a:ext cx="2637109" cy="64286"/>
            <a:chOff x="7434307" y="6256897"/>
            <a:chExt cx="2637109" cy="64286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-60000">
              <a:off x="7434307" y="6256897"/>
              <a:ext cx="2637109" cy="64286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7151442" y="7189985"/>
            <a:ext cx="3191356" cy="64286"/>
            <a:chOff x="7151442" y="7189985"/>
            <a:chExt cx="3191356" cy="64286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2100000">
              <a:off x="7151442" y="7189985"/>
              <a:ext cx="3191356" cy="64286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0859371" y="5125500"/>
            <a:ext cx="705525" cy="64286"/>
            <a:chOff x="10859371" y="5125500"/>
            <a:chExt cx="705525" cy="64286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5340000">
              <a:off x="10859371" y="5125500"/>
              <a:ext cx="705525" cy="64286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0836095" y="7337752"/>
            <a:ext cx="752078" cy="64286"/>
            <a:chOff x="10836095" y="7337752"/>
            <a:chExt cx="752078" cy="64286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5340000">
              <a:off x="10836095" y="7337752"/>
              <a:ext cx="752078" cy="64286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2353102" y="4010272"/>
            <a:ext cx="247619" cy="64286"/>
            <a:chOff x="12353102" y="4010272"/>
            <a:chExt cx="247619" cy="64286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2353102" y="4010272"/>
              <a:ext cx="247619" cy="64286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2360211" y="6231860"/>
            <a:ext cx="247623" cy="64286"/>
            <a:chOff x="12360211" y="6231860"/>
            <a:chExt cx="247623" cy="64286"/>
          </a:xfrm>
        </p:grpSpPr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2360211" y="6231860"/>
              <a:ext cx="247623" cy="64286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2360206" y="8468006"/>
            <a:ext cx="247632" cy="64286"/>
            <a:chOff x="12360206" y="8468006"/>
            <a:chExt cx="247632" cy="64286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60000">
              <a:off x="12360206" y="8468006"/>
              <a:ext cx="247632" cy="64286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4089158" y="5140411"/>
            <a:ext cx="2362480" cy="21429"/>
            <a:chOff x="14089158" y="5140411"/>
            <a:chExt cx="2362480" cy="21429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4260000">
              <a:off x="14089158" y="5140411"/>
              <a:ext cx="2362480" cy="21429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14896874" y="6252160"/>
            <a:ext cx="750884" cy="21429"/>
            <a:chOff x="14896874" y="6252160"/>
            <a:chExt cx="750884" cy="21429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896874" y="6252160"/>
              <a:ext cx="750884" cy="21429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14095942" y="7374676"/>
            <a:ext cx="2356023" cy="21429"/>
            <a:chOff x="14095942" y="7374676"/>
            <a:chExt cx="2356023" cy="21429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6540000">
              <a:off x="14095942" y="7374676"/>
              <a:ext cx="2356023" cy="21429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8330874" y="5049522"/>
            <a:ext cx="911727" cy="438721"/>
            <a:chOff x="8330874" y="5049522"/>
            <a:chExt cx="911727" cy="438721"/>
          </a:xfrm>
        </p:grpSpPr>
        <p:grpSp>
          <p:nvGrpSpPr>
            <p:cNvPr id="1046" name="그룹 1046"/>
            <p:cNvGrpSpPr/>
            <p:nvPr/>
          </p:nvGrpSpPr>
          <p:grpSpPr>
            <a:xfrm>
              <a:off x="8330874" y="5056927"/>
              <a:ext cx="911727" cy="431316"/>
              <a:chOff x="8330874" y="5056927"/>
              <a:chExt cx="911727" cy="431316"/>
            </a:xfrm>
          </p:grpSpPr>
          <p:pic>
            <p:nvPicPr>
              <p:cNvPr id="156" name="Object 155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7903163" y="4869422"/>
                <a:ext cx="1823454" cy="862631"/>
              </a:xfrm>
              <a:prstGeom prst="rect">
                <a:avLst/>
              </a:prstGeom>
            </p:spPr>
          </p:pic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330874" y="5056927"/>
                <a:ext cx="911727" cy="431316"/>
              </a:xfrm>
              <a:prstGeom prst="rect">
                <a:avLst/>
              </a:prstGeom>
            </p:spPr>
          </p:pic>
        </p:grpSp>
        <p:pic>
          <p:nvPicPr>
            <p:cNvPr id="159" name="Object 158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247872" y="4778158"/>
              <a:ext cx="1598547" cy="1496335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8302303" y="6099074"/>
            <a:ext cx="911727" cy="431316"/>
            <a:chOff x="8302303" y="6099074"/>
            <a:chExt cx="911727" cy="431316"/>
          </a:xfrm>
        </p:grpSpPr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874591" y="5911569"/>
              <a:ext cx="1823454" cy="862631"/>
            </a:xfrm>
            <a:prstGeom prst="rect">
              <a:avLst/>
            </a:prstGeom>
          </p:spPr>
        </p:pic>
        <p:pic>
          <p:nvPicPr>
            <p:cNvPr id="163" name="Object 162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302303" y="6099074"/>
              <a:ext cx="911727" cy="431316"/>
            </a:xfrm>
            <a:prstGeom prst="rect">
              <a:avLst/>
            </a:prstGeom>
          </p:spPr>
        </p:pic>
      </p:grpSp>
      <p:pic>
        <p:nvPicPr>
          <p:cNvPr id="165" name="Object 164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8099980" y="5922843"/>
            <a:ext cx="1730350" cy="1208864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8309710" y="7035743"/>
            <a:ext cx="911727" cy="431316"/>
            <a:chOff x="8309710" y="7035743"/>
            <a:chExt cx="911727" cy="431316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881999" y="6848238"/>
              <a:ext cx="1823454" cy="862631"/>
            </a:xfrm>
            <a:prstGeom prst="rect">
              <a:avLst/>
            </a:prstGeom>
          </p:spPr>
        </p:pic>
        <p:pic>
          <p:nvPicPr>
            <p:cNvPr id="168" name="Object 167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309710" y="7035743"/>
              <a:ext cx="911727" cy="431316"/>
            </a:xfrm>
            <a:prstGeom prst="rect">
              <a:avLst/>
            </a:prstGeom>
          </p:spPr>
        </p:pic>
      </p:grpSp>
      <p:pic>
        <p:nvPicPr>
          <p:cNvPr id="170" name="Object 169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8115429" y="6909222"/>
            <a:ext cx="1652905" cy="1076638"/>
          </a:xfrm>
          <a:prstGeom prst="rect">
            <a:avLst/>
          </a:prstGeom>
        </p:spPr>
      </p:pic>
      <p:grpSp>
        <p:nvGrpSpPr>
          <p:cNvPr id="1049" name="그룹 1049"/>
          <p:cNvGrpSpPr/>
          <p:nvPr/>
        </p:nvGrpSpPr>
        <p:grpSpPr>
          <a:xfrm>
            <a:off x="5429973" y="6177332"/>
            <a:ext cx="316463" cy="312894"/>
            <a:chOff x="5429973" y="6177332"/>
            <a:chExt cx="316463" cy="312894"/>
          </a:xfrm>
        </p:grpSpPr>
        <p:pic>
          <p:nvPicPr>
            <p:cNvPr id="172" name="Object 171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5400000">
              <a:off x="5429973" y="6177332"/>
              <a:ext cx="316463" cy="312894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15542102" y="6112912"/>
            <a:ext cx="316463" cy="312894"/>
            <a:chOff x="15542102" y="6112912"/>
            <a:chExt cx="316463" cy="312894"/>
          </a:xfrm>
        </p:grpSpPr>
        <p:pic>
          <p:nvPicPr>
            <p:cNvPr id="175" name="Object 174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5400000">
              <a:off x="15542102" y="6112912"/>
              <a:ext cx="316463" cy="312894"/>
            </a:xfrm>
            <a:prstGeom prst="rect">
              <a:avLst/>
            </a:prstGeom>
          </p:spPr>
        </p:pic>
      </p:grpSp>
      <p:pic>
        <p:nvPicPr>
          <p:cNvPr id="195" name="Object 194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15244286" y="9688572"/>
            <a:ext cx="1759960" cy="2986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ADEFDD-0FD1-62E8-F701-B0D0E3470913}"/>
              </a:ext>
            </a:extLst>
          </p:cNvPr>
          <p:cNvSpPr/>
          <p:nvPr/>
        </p:nvSpPr>
        <p:spPr>
          <a:xfrm>
            <a:off x="9883630" y="3006571"/>
            <a:ext cx="1174455" cy="453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</a:t>
            </a:r>
          </a:p>
          <a:p>
            <a:pPr algn="ctr"/>
            <a:r>
              <a:rPr lang="en-US" altLang="ko-KR" dirty="0" err="1"/>
              <a:t>ServiceIF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A4DF23-28D4-6B1F-4637-21F92C96D698}"/>
              </a:ext>
            </a:extLst>
          </p:cNvPr>
          <p:cNvSpPr/>
          <p:nvPr/>
        </p:nvSpPr>
        <p:spPr>
          <a:xfrm>
            <a:off x="9883630" y="5196432"/>
            <a:ext cx="1170283" cy="489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Contract</a:t>
            </a:r>
          </a:p>
          <a:p>
            <a:pPr algn="ctr"/>
            <a:r>
              <a:rPr lang="en-US" altLang="ko-KR" dirty="0" err="1"/>
              <a:t>ServiceIF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7C828-D4E8-EFEA-A4A8-A858F32FCE64}"/>
              </a:ext>
            </a:extLst>
          </p:cNvPr>
          <p:cNvSpPr/>
          <p:nvPr/>
        </p:nvSpPr>
        <p:spPr>
          <a:xfrm>
            <a:off x="9912722" y="7441486"/>
            <a:ext cx="1141191" cy="489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Customer</a:t>
            </a:r>
          </a:p>
          <a:p>
            <a:pPr algn="ctr"/>
            <a:r>
              <a:rPr lang="en-US" altLang="ko-KR" dirty="0" err="1"/>
              <a:t>ServiceIF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4286" y="9688572"/>
            <a:ext cx="1769836" cy="2605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7289" y="973793"/>
            <a:ext cx="9681569" cy="14800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31577" y="1026757"/>
            <a:ext cx="9684113" cy="1390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05274" y="2996889"/>
            <a:ext cx="11161869" cy="5543411"/>
            <a:chOff x="4105274" y="2996889"/>
            <a:chExt cx="11161869" cy="55434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07575" y="580639"/>
              <a:ext cx="22323738" cy="1108682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5274" y="2996889"/>
              <a:ext cx="11161869" cy="55434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11736" y="3224987"/>
            <a:ext cx="8473807" cy="525654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89576" y="2739300"/>
            <a:ext cx="1583456" cy="5245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958" y="5511068"/>
            <a:ext cx="4237539" cy="7058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8810" y="4146648"/>
            <a:ext cx="8127649" cy="15832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사용자 지정</PresentationFormat>
  <Paragraphs>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이우성</cp:lastModifiedBy>
  <cp:revision>4</cp:revision>
  <dcterms:created xsi:type="dcterms:W3CDTF">2023-06-06T21:57:41Z</dcterms:created>
  <dcterms:modified xsi:type="dcterms:W3CDTF">2023-06-06T13:13:58Z</dcterms:modified>
</cp:coreProperties>
</file>