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8694D-BF38-4B3B-BED6-0E685966B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3644C7-8955-4DCA-BA89-3CD572792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00BEB-3725-48C1-A868-C9F78ACB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D4E9-1852-40FE-A308-C85E54A40E5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22B1E-3979-4FBD-814F-DB805422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386D2-B848-44C2-BCE5-85BA8445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82FD-24D1-4EB3-9A0E-A54E691DA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5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E7AB1-EBBF-4F0A-B294-E5298FF9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2431D6-D0BA-4D44-B0CA-8A390B5C7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7F638-7F97-4F51-A991-FB6FDF0F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D4E9-1852-40FE-A308-C85E54A40E5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39743-1B41-4A96-83E7-DF9DFBB3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FB3AE-DA35-4525-A592-5F0C6835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82FD-24D1-4EB3-9A0E-A54E691DA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03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80C55C-8E5E-4CB8-B18D-D49F7E8C2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CDCC73-211D-41F5-AF03-E552F79D3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824C7-1F6A-4EB2-9BBA-060AAC1E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D4E9-1852-40FE-A308-C85E54A40E5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51D34-A495-4CE6-A62F-5DD7EBA7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363BF-68FD-4A54-A030-102F807D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82FD-24D1-4EB3-9A0E-A54E691DA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38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066C9-FB6B-4004-AD11-361E61FE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6BAA4-2437-4005-BE1C-B35AA719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3EE5D-4E1E-4202-B00E-5264067B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D4E9-1852-40FE-A308-C85E54A40E5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17FAB-49EA-4F0A-9A3C-3A509024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2C833-F505-482B-9659-5A79EBF6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82FD-24D1-4EB3-9A0E-A54E691DA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34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1851E-E439-47EA-B296-4D67172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24289E-F675-44E9-A239-3FB90947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70F46-0345-41BE-ACD0-B4EC5D0C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D4E9-1852-40FE-A308-C85E54A40E5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38F07-E80B-4B8B-8A45-05EE1737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8FFE3-BAA9-4F46-9BD9-E98B5461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82FD-24D1-4EB3-9A0E-A54E691DA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49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4C09B-934F-4A67-BBB1-57C12B9D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31908-679F-4EA6-A7D2-F103B4CA9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B4A999-C915-4420-BF10-115B1E62F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F6D71-7B28-4A2B-A221-88EC9D12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D4E9-1852-40FE-A308-C85E54A40E5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C9C25-B0A5-472A-B178-EE77EB61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75E2DB-E77B-4C46-9AF5-8638A286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82FD-24D1-4EB3-9A0E-A54E691DA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1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33E95-494A-417A-8F03-95C9D84F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7E4F0-D5D5-447C-87A6-3DE1BBD33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B91C0C-13F4-48E6-9FE8-26E2676EA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D8BBB9-7A4F-4BF6-9BB7-F543C5508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2BC64E-D7CF-4997-98E9-F6B5C51A3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174BAA-CCC1-4672-B46B-ACAE2C4E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D4E9-1852-40FE-A308-C85E54A40E5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4F9B7-921D-4753-A27B-023912A6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4CFEC9-EA6E-4772-B975-46F86E1E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82FD-24D1-4EB3-9A0E-A54E691DA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24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39CC5-CC38-497B-B850-568E7D07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B2E7E8-1FDB-482F-AFD8-B569A6BA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D4E9-1852-40FE-A308-C85E54A40E5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098EF6-25AF-48A2-AE02-5E84F56C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0A1712-12A2-4BC5-868A-FC7A770D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82FD-24D1-4EB3-9A0E-A54E691DA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68459-C333-46AD-9E09-1B1CC020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D4E9-1852-40FE-A308-C85E54A40E5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EE591C-AE94-46DF-8D0C-8DE6D43F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8ACD5B-31A8-423B-B8AF-B8F45169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82FD-24D1-4EB3-9A0E-A54E691DA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5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D7726-AC50-4121-A5A1-7847BD6A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A9EAD-E499-44A0-9718-C74B816F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EC8F0A-359F-4615-B008-68022B042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836EE-BB47-4205-AE5B-2A771F3B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D4E9-1852-40FE-A308-C85E54A40E5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F95F4-6140-4DBA-8868-3C4B5E73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EF6A01-7006-4D53-9294-C80EDE28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82FD-24D1-4EB3-9A0E-A54E691DA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5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A6E0A-C82C-413D-93C0-83DC4F55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75D022-EFE9-4D4B-AEA1-2A3DF13EE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FCA891-326B-468E-B520-A920D4B54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F5B231-648A-4368-8DDC-B418E2AB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D4E9-1852-40FE-A308-C85E54A40E5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62801-490D-4A23-AFDD-4DE5168B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301846-60F7-454D-B281-1F29D088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82FD-24D1-4EB3-9A0E-A54E691DA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E7997B-6834-41F5-8B7C-2FBA5B09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0365BE-43ED-4FDC-A719-AE46FE7A4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13E0E-0C14-43CC-870F-CCD09C8E2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D4E9-1852-40FE-A308-C85E54A40E5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84704-AB73-461E-A014-896242442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AF580-60E6-4649-B0DF-7827CAB35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982FD-24D1-4EB3-9A0E-A54E691DA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0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384318-703C-459B-A735-A5F489318BAE}"/>
              </a:ext>
            </a:extLst>
          </p:cNvPr>
          <p:cNvSpPr txBox="1"/>
          <p:nvPr/>
        </p:nvSpPr>
        <p:spPr>
          <a:xfrm>
            <a:off x="939567" y="1577130"/>
            <a:ext cx="93586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브랜치</a:t>
            </a:r>
            <a:r>
              <a:rPr lang="ko-KR" altLang="en-US" dirty="0"/>
              <a:t> 목록 확인 </a:t>
            </a:r>
            <a:r>
              <a:rPr lang="en-US" altLang="ko-KR" dirty="0"/>
              <a:t>: git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브랜치</a:t>
            </a:r>
            <a:r>
              <a:rPr lang="ko-KR" altLang="en-US" dirty="0"/>
              <a:t> 생성 </a:t>
            </a:r>
            <a:r>
              <a:rPr lang="en-US" altLang="ko-KR" dirty="0"/>
              <a:t>: git branch </a:t>
            </a:r>
            <a:r>
              <a:rPr lang="ko-KR" altLang="en-US" dirty="0" err="1"/>
              <a:t>브랜치이름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브랜치</a:t>
            </a:r>
            <a:r>
              <a:rPr lang="ko-KR" altLang="en-US" dirty="0"/>
              <a:t> 이동 </a:t>
            </a:r>
            <a:r>
              <a:rPr lang="en-US" altLang="ko-KR" dirty="0"/>
              <a:t>: </a:t>
            </a:r>
            <a:r>
              <a:rPr lang="ko-KR" altLang="en-US" dirty="0"/>
              <a:t>과거</a:t>
            </a:r>
            <a:r>
              <a:rPr lang="en-US" altLang="ko-KR" dirty="0"/>
              <a:t>) git checkout </a:t>
            </a:r>
            <a:r>
              <a:rPr lang="ko-KR" altLang="en-US" dirty="0" err="1"/>
              <a:t>브랜치이름</a:t>
            </a:r>
            <a:r>
              <a:rPr lang="ko-KR" altLang="en-US" dirty="0"/>
              <a:t>  </a:t>
            </a:r>
            <a:r>
              <a:rPr lang="en-US" altLang="ko-KR" dirty="0"/>
              <a:t>,  </a:t>
            </a:r>
            <a:r>
              <a:rPr lang="en-US" altLang="ko-KR" b="1" dirty="0"/>
              <a:t>git switch </a:t>
            </a:r>
            <a:r>
              <a:rPr lang="ko-KR" altLang="en-US" b="1" dirty="0" err="1"/>
              <a:t>브랜치이름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참고</a:t>
            </a:r>
            <a:r>
              <a:rPr lang="en-US" altLang="ko-KR" b="1" dirty="0"/>
              <a:t>) git checkout </a:t>
            </a:r>
            <a:r>
              <a:rPr lang="ko-KR" altLang="en-US" b="1" dirty="0"/>
              <a:t>라 </a:t>
            </a:r>
            <a:r>
              <a:rPr lang="en-US" altLang="ko-KR" b="1" dirty="0"/>
              <a:t>git 2.23</a:t>
            </a:r>
            <a:r>
              <a:rPr lang="ko-KR" altLang="en-US" b="1" dirty="0"/>
              <a:t>버전 부터 </a:t>
            </a:r>
            <a:r>
              <a:rPr lang="en-US" altLang="ko-KR" b="1" dirty="0"/>
              <a:t>git switch,</a:t>
            </a:r>
            <a:r>
              <a:rPr lang="ko-KR" altLang="en-US" b="1" dirty="0"/>
              <a:t> </a:t>
            </a:r>
            <a:r>
              <a:rPr lang="en-US" altLang="ko-KR" b="1" dirty="0"/>
              <a:t>git</a:t>
            </a:r>
            <a:r>
              <a:rPr lang="ko-KR" altLang="en-US" b="1" dirty="0"/>
              <a:t> </a:t>
            </a:r>
            <a:r>
              <a:rPr lang="en-US" altLang="ko-KR" b="1" dirty="0"/>
              <a:t>restore</a:t>
            </a:r>
            <a:r>
              <a:rPr lang="ko-KR" altLang="en-US" b="1" dirty="0"/>
              <a:t>로 분리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브랜치</a:t>
            </a:r>
            <a:r>
              <a:rPr lang="ko-KR" altLang="en-US" dirty="0"/>
              <a:t> 생성과 동시에 이동 </a:t>
            </a:r>
            <a:r>
              <a:rPr lang="en-US" altLang="ko-KR" dirty="0"/>
              <a:t>: git switch –c </a:t>
            </a:r>
            <a:r>
              <a:rPr lang="ko-KR" altLang="en-US" dirty="0" err="1"/>
              <a:t>새브랜치이름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브랜치</a:t>
            </a:r>
            <a:r>
              <a:rPr lang="ko-KR" altLang="en-US" dirty="0"/>
              <a:t> 삭제 </a:t>
            </a:r>
            <a:r>
              <a:rPr lang="en-US" altLang="ko-KR" dirty="0"/>
              <a:t>: git branch –d </a:t>
            </a:r>
            <a:r>
              <a:rPr lang="ko-KR" altLang="en-US" dirty="0" err="1"/>
              <a:t>삭제할브랜치이름</a:t>
            </a: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브랜치이름만</a:t>
            </a:r>
            <a:r>
              <a:rPr lang="ko-KR" altLang="en-US" dirty="0"/>
              <a:t> 있고 </a:t>
            </a:r>
            <a:r>
              <a:rPr lang="ko-KR" altLang="en-US" dirty="0" err="1"/>
              <a:t>커밋이</a:t>
            </a:r>
            <a:r>
              <a:rPr lang="ko-KR" altLang="en-US" dirty="0"/>
              <a:t> 없을 경우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git branch –D </a:t>
            </a:r>
            <a:r>
              <a:rPr lang="ko-KR" altLang="en-US" dirty="0" err="1"/>
              <a:t>강제삭제할브랜치이름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안에 </a:t>
            </a:r>
            <a:r>
              <a:rPr lang="ko-KR" altLang="en-US" dirty="0" err="1"/>
              <a:t>커밋</a:t>
            </a:r>
            <a:r>
              <a:rPr lang="ko-KR" altLang="en-US" dirty="0"/>
              <a:t> 내용이 있을 경우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브랜치</a:t>
            </a:r>
            <a:r>
              <a:rPr lang="ko-KR" altLang="en-US" dirty="0"/>
              <a:t> 이름 바꾸기 </a:t>
            </a:r>
            <a:r>
              <a:rPr lang="en-US" altLang="ko-KR" dirty="0"/>
              <a:t>: git branch –m </a:t>
            </a:r>
            <a:r>
              <a:rPr lang="ko-KR" altLang="en-US" dirty="0"/>
              <a:t>기존이름 </a:t>
            </a:r>
            <a:r>
              <a:rPr lang="ko-KR" altLang="en-US" dirty="0" err="1"/>
              <a:t>새이름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2754B-741F-444F-8623-AFF2F2347022}"/>
              </a:ext>
            </a:extLst>
          </p:cNvPr>
          <p:cNvSpPr txBox="1"/>
          <p:nvPr/>
        </p:nvSpPr>
        <p:spPr>
          <a:xfrm>
            <a:off x="1031847" y="763398"/>
            <a:ext cx="4599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브랜치</a:t>
            </a:r>
            <a:r>
              <a:rPr lang="ko-KR" altLang="en-US" sz="2400" b="1" dirty="0"/>
              <a:t> 생성 및 이동 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삭제 명령</a:t>
            </a:r>
          </a:p>
        </p:txBody>
      </p:sp>
    </p:spTree>
    <p:extLst>
      <p:ext uri="{BB962C8B-B14F-4D97-AF65-F5344CB8AC3E}">
        <p14:creationId xmlns:p14="http://schemas.microsoft.com/office/powerpoint/2010/main" val="237638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i7E-022</dc:creator>
  <cp:lastModifiedBy>i7E-022</cp:lastModifiedBy>
  <cp:revision>1</cp:revision>
  <dcterms:created xsi:type="dcterms:W3CDTF">2024-07-11T02:05:49Z</dcterms:created>
  <dcterms:modified xsi:type="dcterms:W3CDTF">2024-07-11T02:05:57Z</dcterms:modified>
</cp:coreProperties>
</file>