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B3C0-2F87-4C26-93EB-E0306A3CB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68CE8-4319-46BB-9E78-A46C0332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45E85-AF7C-42FD-921F-EB4E63D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81F6A-C55F-4BAC-BF36-84FEABD6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3D911-F39F-48AB-B939-99940278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4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4B79-1974-4C21-9CBC-038EEA03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BA911-F181-45A8-B669-F68EF8DB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6E423-D3D6-4E48-A387-84623BCA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1D3DE-44BE-4000-8DAD-8714783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F26C2-610A-4038-8C8D-F4C0DB8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9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FC975-2153-4EF1-A80D-C18D5B64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FA894-4719-4B56-BBD7-7705E7C5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39460-1696-4176-A6D5-E8825902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121F1-6D3F-4627-8EA3-131D380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88C49-7E20-4D3D-A19D-A5D16C82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5B1E7-CB60-47B0-B9E3-DB874F5B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32090-775E-4BF6-98D1-0A88A40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3247A-4D30-4B23-87E8-7E777133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79672-5FCB-4471-B447-F7EAAF87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14D8-10C0-43D3-810F-EDBAE15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27CF-DD86-4040-AAE5-58C0CEDE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16D06-E006-4B4F-9CCB-22826A70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8B04B-24F6-4D41-9B55-21E01FFD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0B82-1577-48BE-868B-AB8499F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A2500-B130-4636-BC87-643CAA3F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5713-A31C-4ACF-818D-FD118E2A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57F37-AEF2-4934-82E1-DB0FA83F0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433E6-FA42-4552-A367-25129FB5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E0065-CA01-410F-B103-52B14D6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33B5A-CE52-46F4-B43F-1307C6C9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69699-F185-4647-AF94-69B0E1E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C046-767C-41C7-826E-0990986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4781-F071-4F5D-A257-AE817F07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DDC3D-7916-46E6-8EB6-78B8CE31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F8BA0-655A-4643-9AB9-E70514A0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D34EC-85C9-4643-8610-5374879A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AE2D0-BA3D-414E-BB47-8C80DBD9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18F477-C2C4-46BC-860A-F50639DF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78610E-A97E-4472-BE99-51F43B7F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321-D251-4289-BD99-24336A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97C64-4F4F-47F8-ACCE-298B7EE7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88BCB-220A-4659-AA5B-C564E935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28C87-0445-4A75-8CA1-BDDCA023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08BDF3-718B-4C1E-B249-A302F2E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98D59-6875-48FE-B90F-56F20CE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9CFDC-0FA8-47B9-9DBE-715789BC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4DC0-6C6E-48B3-AB08-DC5A68B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D9459-043C-4592-81E6-99D7314D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4D29A-6739-49CD-8460-6DAE46BA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F788A-0B9D-4004-9B44-2E1C59D3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4D9D8-EA68-4916-A9D3-42887FEA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55E0D-FABB-4603-BF4F-BA73200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C996-6060-471B-9428-96B4639C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3F228-CAA7-4B5D-B520-A3A52E47D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1F701-9DF1-492D-ADF9-D50E0FEF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78934-6AC6-4EB5-96E7-978ED5A3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4A44D-CCAE-4619-A1DB-EFD77B1B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9807B-9AB5-4665-AE2D-5791074B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3E554D-B6C3-4149-B354-6F77E110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657BB-4D90-47D1-910A-C22D8AD9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B94F6-35EE-481F-BA6A-4C03DC479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2808-A577-4AF4-99FE-B3AA8EA75B13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F445-BF8D-4237-9186-5FE828FC8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E585C-40C6-49F4-9224-33513E562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2415-923E-4A96-92DD-CBB513D49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BB90-D5FE-484C-A535-EE4C7AA9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819C3-3E46-4A99-8CA6-18A588FA3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6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B0E9-6D35-4136-9A14-8B5DBE83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495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날짜객체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FBB5C3-8280-4A19-BAB9-5B86BEBD7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25063"/>
              </p:ext>
            </p:extLst>
          </p:nvPr>
        </p:nvGraphicFramePr>
        <p:xfrm>
          <a:off x="838203" y="1120950"/>
          <a:ext cx="105155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275432396"/>
                    </a:ext>
                  </a:extLst>
                </a:gridCol>
                <a:gridCol w="3271706">
                  <a:extLst>
                    <a:ext uri="{9D8B030D-6E8A-4147-A177-3AD203B41FA5}">
                      <a16:colId xmlns:a16="http://schemas.microsoft.com/office/drawing/2014/main" val="3015887618"/>
                    </a:ext>
                  </a:extLst>
                </a:gridCol>
                <a:gridCol w="5406006">
                  <a:extLst>
                    <a:ext uri="{9D8B030D-6E8A-4147-A177-3AD203B41FA5}">
                      <a16:colId xmlns:a16="http://schemas.microsoft.com/office/drawing/2014/main" val="17209867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날짜 정보를 가져올 때 </a:t>
                      </a:r>
                      <a:r>
                        <a:rPr lang="en-US" altLang="ko-KR" b="1" dirty="0"/>
                        <a:t>(GET)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날짜 정보를 수정할 때 </a:t>
                      </a:r>
                      <a:r>
                        <a:rPr lang="en-US" altLang="ko-KR" b="1" dirty="0"/>
                        <a:t>(SET)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2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getFullYear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연도정보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setFullYear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getMonth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 정보  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getMonth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setMonth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getDate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setDate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6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getDay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0 ~ 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요일은 </a:t>
                      </a:r>
                      <a:r>
                        <a:rPr lang="ko-KR" altLang="en-US" dirty="0" err="1"/>
                        <a:t>날짜바꾸면</a:t>
                      </a:r>
                      <a:r>
                        <a:rPr lang="ko-KR" altLang="en-US" dirty="0"/>
                        <a:t> 자동으로 잡힘으로 </a:t>
                      </a:r>
                      <a:r>
                        <a:rPr lang="en-US" altLang="ko-KR" dirty="0"/>
                        <a:t>set</a:t>
                      </a:r>
                      <a:r>
                        <a:rPr lang="ko-KR" altLang="en-US" dirty="0"/>
                        <a:t>이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6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getHours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8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getMinutes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3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getSeconds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5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getMillseconds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1/1000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getTime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일부터 경과된 시간을 </a:t>
                      </a:r>
                      <a:r>
                        <a:rPr lang="ko-KR" altLang="en-US" dirty="0" err="1"/>
                        <a:t>밀리초로</a:t>
                      </a:r>
                      <a:r>
                        <a:rPr lang="ko-KR" altLang="en-US" dirty="0"/>
                        <a:t> 표기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toGMTString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GMT</a:t>
                      </a:r>
                      <a:r>
                        <a:rPr lang="ko-KR" altLang="en-US" dirty="0"/>
                        <a:t>표준 표기방식 </a:t>
                      </a:r>
                      <a:r>
                        <a:rPr lang="ko-KR" altLang="en-US" dirty="0" err="1"/>
                        <a:t>문자형데이터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toLocaleString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운영시스템 표기 방식으로 문자형 데이터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0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6FB0-D4CF-4627-8C3A-C2878EA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수학객체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5F1C43-61E9-4A2D-87A7-68049114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42488"/>
              </p:ext>
            </p:extLst>
          </p:nvPr>
        </p:nvGraphicFramePr>
        <p:xfrm>
          <a:off x="907874" y="1088781"/>
          <a:ext cx="10515600" cy="4383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9627">
                  <a:extLst>
                    <a:ext uri="{9D8B030D-6E8A-4147-A177-3AD203B41FA5}">
                      <a16:colId xmlns:a16="http://schemas.microsoft.com/office/drawing/2014/main" val="1069312980"/>
                    </a:ext>
                  </a:extLst>
                </a:gridCol>
                <a:gridCol w="6775973">
                  <a:extLst>
                    <a:ext uri="{9D8B030D-6E8A-4147-A177-3AD203B41FA5}">
                      <a16:colId xmlns:a16="http://schemas.microsoft.com/office/drawing/2014/main" val="1921469157"/>
                    </a:ext>
                  </a:extLst>
                </a:gridCol>
              </a:tblGrid>
              <a:tr h="40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15271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Math.abs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숫자의 절대값을 반환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64642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2,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3,…)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숫자중</a:t>
                      </a:r>
                      <a:r>
                        <a:rPr lang="ko-KR" altLang="en-US" dirty="0"/>
                        <a:t> 가장 큰 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585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Math.min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2,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3,…)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숫자중</a:t>
                      </a:r>
                      <a:r>
                        <a:rPr lang="ko-KR" altLang="en-US" dirty="0"/>
                        <a:t> 가장 작은 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43194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Math.pow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제곱값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숫자의 </a:t>
                      </a:r>
                      <a:r>
                        <a:rPr lang="ko-KR" altLang="en-US" dirty="0" err="1"/>
                        <a:t>거듭제곱값을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18355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Math.random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부터 </a:t>
                      </a:r>
                      <a:r>
                        <a:rPr lang="en-US" altLang="ko-KR" dirty="0"/>
                        <a:t>~1</a:t>
                      </a:r>
                      <a:r>
                        <a:rPr lang="ko-KR" altLang="en-US"/>
                        <a:t>미만의 </a:t>
                      </a:r>
                      <a:r>
                        <a:rPr lang="ko-KR" altLang="en-US" dirty="0"/>
                        <a:t>난수를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25149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Math.floor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무조건 내림 정수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47610"/>
                  </a:ext>
                </a:extLst>
              </a:tr>
              <a:tr h="40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무조건 올림 정수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05614"/>
                  </a:ext>
                </a:extLst>
              </a:tr>
              <a:tr h="40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Math.round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소수 첫째자리 반올림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56937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Math.sqrt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숫자의 </a:t>
                      </a:r>
                      <a:r>
                        <a:rPr lang="ko-KR" altLang="en-US" dirty="0" err="1"/>
                        <a:t>제곱근값을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48800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원주율 상수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0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0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208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Javascript object</vt:lpstr>
      <vt:lpstr>날짜객체</vt:lpstr>
      <vt:lpstr>수학객체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</dc:title>
  <dc:creator>i7E-022</dc:creator>
  <cp:lastModifiedBy>i7E-011</cp:lastModifiedBy>
  <cp:revision>5</cp:revision>
  <dcterms:created xsi:type="dcterms:W3CDTF">2024-07-12T02:45:44Z</dcterms:created>
  <dcterms:modified xsi:type="dcterms:W3CDTF">2024-07-12T03:56:19Z</dcterms:modified>
</cp:coreProperties>
</file>