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08923-785C-4464-81CF-9036275C0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E01C3-B148-47B6-BAB4-2105FB7C2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221C9-E540-40EA-AC3B-8865511A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6A02-8C2A-4EF5-AB70-B3A8D90D254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874D0-3306-4B6E-9ACE-F8572B57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1BC34-E2A8-42E5-96BF-3CB49B68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7DD9-70AB-4BCF-9EFE-07AC8CDB8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7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E573-09AB-4669-A890-3E98D917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8A6C80-DCEC-4946-86FE-DBE2AC6F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E606D-2170-4645-B64C-F595D681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6A02-8C2A-4EF5-AB70-B3A8D90D254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660E4-88AC-4E8D-9642-96EC6A68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26726-70E3-49F9-AEAB-13F782CC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7DD9-70AB-4BCF-9EFE-07AC8CDB8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7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BEBCA8-636B-4BF1-A644-CE8EB2266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1E9B06-DEB6-433F-9EE3-E1F4EA6FD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E1962-E0A5-4C27-9B48-13B7FFD2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6A02-8C2A-4EF5-AB70-B3A8D90D254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3DCEB-246C-401A-BF8D-F9B57D75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BF694-34D3-4D61-A15F-CCF54EAA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7DD9-70AB-4BCF-9EFE-07AC8CDB8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6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EBC6E-9848-412B-988C-978E2DD3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6D589-794A-4A1A-8CD1-5DAC27CFB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50259-7942-4D7F-974A-5F7E1127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6A02-8C2A-4EF5-AB70-B3A8D90D254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A67E4-9036-4CFF-8C8E-90E55E10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A4F6F-031E-4233-82D1-B53229E4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7DD9-70AB-4BCF-9EFE-07AC8CDB8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43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0DBA2-91EE-4756-A69A-B3A118F6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DE2E80-BB6D-4977-8FA2-F40D7A9B0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BB3EA-0FAA-4AF2-B150-83A2FB1B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6A02-8C2A-4EF5-AB70-B3A8D90D254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4FE7E-1112-408F-AA15-6F59B069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30A28-0C1D-430E-9057-A8CD27FA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7DD9-70AB-4BCF-9EFE-07AC8CDB8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4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B148B-3D33-4266-B4C6-FD093FA6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AE7E2-45AF-43D2-83BE-F73945C48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3922AB-8DFF-4F06-BF79-0E1EE26D1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D2F68-FBF5-4FD2-9DAF-2B6E68BD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6A02-8C2A-4EF5-AB70-B3A8D90D254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CFC6D6-3173-4E3A-A4A9-3AFFE809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1AC1E2-6F5A-4A06-AE25-24371B42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7DD9-70AB-4BCF-9EFE-07AC8CDB8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4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26C98-03F2-434A-9B6C-78014BDC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77E9FA-D934-4933-8872-3D5F527F1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57349F-7153-47C7-B457-4C68F409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9AEAC6-FC27-4472-97DF-C0C8B41E9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94B9D2-49C1-4E54-BE46-8947CDD7B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E32F03-0EBB-472D-BA22-6997C1C2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6A02-8C2A-4EF5-AB70-B3A8D90D254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8C348D-510D-4A6E-B4E5-B98D8BB2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5DB616-6050-4815-B27D-93B125A6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7DD9-70AB-4BCF-9EFE-07AC8CDB8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4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A4A7E-E01F-4722-8CF3-B6544F06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6786A2-6748-43B9-9BE9-17F9C075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6A02-8C2A-4EF5-AB70-B3A8D90D254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DD9D1C-568A-45F3-BCA4-6CAB2066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DDCB46-8383-4877-972A-02D9A9AD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7DD9-70AB-4BCF-9EFE-07AC8CDB8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63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18CC1E-8643-42B9-8DCA-0A38E0B8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6A02-8C2A-4EF5-AB70-B3A8D90D254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7034BB-25D9-47E7-8153-6F541278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6A6B0A-5439-4559-9524-68A949B1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7DD9-70AB-4BCF-9EFE-07AC8CDB8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FCF5F-4DB3-4F3F-826C-FE2759D4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5D078-32A2-4152-9EF3-405C7A301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79561-93C1-4E8F-9D77-8B4B99D4A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B886FC-17B8-4C92-9588-1F86C930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6A02-8C2A-4EF5-AB70-B3A8D90D254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865336-9C6B-4A49-BDA7-069E264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9C07D-E97C-4A10-8A15-B95165B7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7DD9-70AB-4BCF-9EFE-07AC8CDB8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44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B8B4A-5AF6-4F99-9214-D582AC67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1C762A-E87E-429A-8489-DEDD247B2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85341-8EB8-429A-A4D9-456EEC263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1A5C6-E8CA-44C8-9E74-9AD7730F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6A02-8C2A-4EF5-AB70-B3A8D90D254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99E27-1879-454A-926B-0296367A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9CBA9-3713-4F4B-A8E4-5C544B7A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7DD9-70AB-4BCF-9EFE-07AC8CDB8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89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0C6C5B-0619-4E6F-8B93-55421EAA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5962D7-E0FC-4625-B671-1525916DB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85644-3872-4C26-9727-8AA26C599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56A02-8C2A-4EF5-AB70-B3A8D90D254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955DB-55AC-4CF1-A246-F957F2774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F43B8-A97D-4EAC-8BAE-FC5FE88E6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7DD9-70AB-4BCF-9EFE-07AC8CDB8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89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4623E-6C79-4E94-99B7-CE3EBC459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정규표현식</a:t>
            </a:r>
            <a:br>
              <a:rPr lang="en-US" altLang="ko-KR"/>
            </a:br>
            <a:r>
              <a:rPr lang="en-US" altLang="ko-KR"/>
              <a:t>(Regular Expresession)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5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FAFA5-650E-4F1C-9969-4D4C03C7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정규식을 만드는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5086F-F7A1-498F-B645-C56D2E63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105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리터럴 방식</a:t>
            </a:r>
            <a:endParaRPr lang="en-US" altLang="ko-KR"/>
          </a:p>
          <a:p>
            <a:pPr marL="971550" lvl="1" indent="-514350">
              <a:buAutoNum type="arabicPeriod"/>
            </a:pP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const regex = /abc/;</a:t>
            </a:r>
          </a:p>
          <a:p>
            <a:pPr marL="457200" lvl="1" indent="0">
              <a:buNone/>
            </a:pP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생성자 방식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const regex = new RegExp(“abc”);</a:t>
            </a:r>
          </a:p>
          <a:p>
            <a:pPr marL="457200" lvl="1" indent="0">
              <a:buNone/>
            </a:pPr>
            <a:r>
              <a:rPr lang="en-US" altLang="ko-KR"/>
              <a:t>const regex = new RegExp(/abc/);</a:t>
            </a:r>
          </a:p>
        </p:txBody>
      </p:sp>
    </p:spTree>
    <p:extLst>
      <p:ext uri="{BB962C8B-B14F-4D97-AF65-F5344CB8AC3E}">
        <p14:creationId xmlns:p14="http://schemas.microsoft.com/office/powerpoint/2010/main" val="423416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197C0-DBA0-4FD7-9AF6-FD5587F6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정규 표현식 플래그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220F2-3F3D-40E7-A549-619487713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/>
              <a:t>/</a:t>
            </a:r>
            <a:r>
              <a:rPr lang="ko-KR" altLang="en-US"/>
              <a:t>패턴</a:t>
            </a:r>
            <a:r>
              <a:rPr lang="en-US" altLang="ko-KR"/>
              <a:t>/</a:t>
            </a:r>
            <a:r>
              <a:rPr lang="ko-KR" altLang="en-US"/>
              <a:t>플래그   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/>
              <a:t>g(global) = </a:t>
            </a:r>
            <a:r>
              <a:rPr lang="ko-KR" altLang="en-US"/>
              <a:t>전역 검색 </a:t>
            </a:r>
            <a:r>
              <a:rPr lang="en-US" altLang="ko-KR"/>
              <a:t>(</a:t>
            </a:r>
            <a:r>
              <a:rPr lang="ko-KR" altLang="en-US"/>
              <a:t>일치하는 모든 패턴을 찾음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ko-KR" altLang="en-US"/>
              <a:t>예</a:t>
            </a:r>
            <a:r>
              <a:rPr lang="en-US" altLang="ko-KR"/>
              <a:t>) /abc/g;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2. I (ignore case) – </a:t>
            </a:r>
            <a:r>
              <a:rPr lang="ko-KR" altLang="en-US"/>
              <a:t>대소문자 구분하지 않고 검색 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3. m(multiline) – </a:t>
            </a:r>
            <a:r>
              <a:rPr lang="ko-KR" altLang="en-US"/>
              <a:t>여러 줄 모드로 검색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4. s(dotAll) </a:t>
            </a:r>
            <a:r>
              <a:rPr lang="ko-KR" altLang="en-US"/>
              <a:t>점</a:t>
            </a:r>
            <a:r>
              <a:rPr lang="en-US" altLang="ko-KR"/>
              <a:t>(.)</a:t>
            </a:r>
            <a:r>
              <a:rPr lang="ko-KR" altLang="en-US"/>
              <a:t>이 줄바꿈을 포함한 모든 문자  </a:t>
            </a:r>
            <a:r>
              <a:rPr lang="en-US" altLang="ko-KR"/>
              <a:t>u(Unicode)  y(sticky)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2D384-C39A-4A9B-8420-161E0533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그룹관련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50DE0-28EE-48D3-A230-4778A9479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| : </a:t>
            </a:r>
            <a:r>
              <a:rPr lang="ko-KR" altLang="en-US"/>
              <a:t>또는 </a:t>
            </a:r>
            <a:endParaRPr lang="en-US" altLang="ko-KR"/>
          </a:p>
          <a:p>
            <a:r>
              <a:rPr lang="en-US" altLang="ko-KR"/>
              <a:t>() : </a:t>
            </a:r>
            <a:r>
              <a:rPr lang="ko-KR" altLang="en-US"/>
              <a:t>그룹</a:t>
            </a:r>
            <a:endParaRPr lang="en-US" altLang="ko-KR"/>
          </a:p>
          <a:p>
            <a:r>
              <a:rPr lang="en-US" altLang="ko-KR"/>
              <a:t>[] : </a:t>
            </a:r>
            <a:r>
              <a:rPr lang="ko-KR" altLang="en-US"/>
              <a:t>괄호안에 있는 문자가 오는지 검색</a:t>
            </a:r>
            <a:endParaRPr lang="en-US" altLang="ko-KR"/>
          </a:p>
          <a:p>
            <a:r>
              <a:rPr lang="en-US" altLang="ko-KR"/>
              <a:t>[^</a:t>
            </a:r>
            <a:r>
              <a:rPr lang="ko-KR" altLang="en-US"/>
              <a:t>문자</a:t>
            </a:r>
            <a:r>
              <a:rPr lang="en-US" altLang="ko-KR"/>
              <a:t>] : </a:t>
            </a:r>
            <a:r>
              <a:rPr lang="ko-KR" altLang="en-US"/>
              <a:t>문자를 제외한 모든 것</a:t>
            </a:r>
            <a:endParaRPr lang="en-US" altLang="ko-KR"/>
          </a:p>
          <a:p>
            <a:r>
              <a:rPr lang="en-US" altLang="ko-KR"/>
              <a:t>(?:</a:t>
            </a:r>
            <a:r>
              <a:rPr lang="ko-KR" altLang="en-US"/>
              <a:t>문자</a:t>
            </a:r>
            <a:r>
              <a:rPr lang="en-US" altLang="ko-KR"/>
              <a:t>) : </a:t>
            </a:r>
            <a:r>
              <a:rPr lang="ko-KR" altLang="en-US"/>
              <a:t>찾지만 그룹으로 만들지는 않음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55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6F090-CF0C-461D-AD0E-10C31140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and / or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DF340-A6CE-40C5-93F1-A97A74100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? : zero or one  (</a:t>
            </a:r>
            <a:r>
              <a:rPr lang="ko-KR" altLang="en-US"/>
              <a:t>없거나 하나 있거나</a:t>
            </a:r>
            <a:r>
              <a:rPr lang="en-US" altLang="ko-KR"/>
              <a:t>)</a:t>
            </a:r>
          </a:p>
          <a:p>
            <a:r>
              <a:rPr lang="en-US" altLang="ko-KR"/>
              <a:t>* : zero</a:t>
            </a:r>
            <a:r>
              <a:rPr lang="ko-KR" altLang="en-US"/>
              <a:t> </a:t>
            </a:r>
            <a:r>
              <a:rPr lang="en-US" altLang="ko-KR"/>
              <a:t>or</a:t>
            </a:r>
            <a:r>
              <a:rPr lang="ko-KR" altLang="en-US"/>
              <a:t> </a:t>
            </a:r>
            <a:r>
              <a:rPr lang="en-US" altLang="ko-KR"/>
              <a:t>more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없거나 있거나</a:t>
            </a:r>
            <a:r>
              <a:rPr lang="en-US" altLang="ko-KR"/>
              <a:t>)</a:t>
            </a:r>
          </a:p>
          <a:p>
            <a:r>
              <a:rPr lang="en-US" altLang="ko-KR"/>
              <a:t>+ : one or more (</a:t>
            </a:r>
            <a:r>
              <a:rPr lang="ko-KR" altLang="en-US"/>
              <a:t>하나 있거나 많거나</a:t>
            </a:r>
            <a:r>
              <a:rPr lang="en-US" altLang="ko-KR"/>
              <a:t>)</a:t>
            </a:r>
          </a:p>
          <a:p>
            <a:r>
              <a:rPr lang="en-US" altLang="ko-KR"/>
              <a:t>{n} : n </a:t>
            </a:r>
            <a:r>
              <a:rPr lang="ko-KR" altLang="en-US"/>
              <a:t>번 반복</a:t>
            </a:r>
            <a:endParaRPr lang="en-US" altLang="ko-KR"/>
          </a:p>
          <a:p>
            <a:r>
              <a:rPr lang="en-US" altLang="ko-KR"/>
              <a:t>{min, }  : </a:t>
            </a:r>
            <a:r>
              <a:rPr lang="ko-KR" altLang="en-US"/>
              <a:t>최소 보다 같거나 많게</a:t>
            </a:r>
            <a:endParaRPr lang="en-US" altLang="ko-KR"/>
          </a:p>
          <a:p>
            <a:r>
              <a:rPr lang="en-US" altLang="ko-KR"/>
              <a:t>{min, max} : </a:t>
            </a:r>
            <a:r>
              <a:rPr lang="ko-KR" altLang="en-US"/>
              <a:t>최소 에서 최대 많금에 속할 때</a:t>
            </a:r>
          </a:p>
        </p:txBody>
      </p:sp>
    </p:spTree>
    <p:extLst>
      <p:ext uri="{BB962C8B-B14F-4D97-AF65-F5344CB8AC3E}">
        <p14:creationId xmlns:p14="http://schemas.microsoft.com/office/powerpoint/2010/main" val="9783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0297C-BE4E-48D3-BEC2-F8D2AF9C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경계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850E0-FD4E-47E2-92CC-12C22794D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\b  - </a:t>
            </a:r>
            <a:r>
              <a:rPr lang="ko-KR" altLang="en-US"/>
              <a:t>단어 경계</a:t>
            </a:r>
            <a:endParaRPr lang="en-US" altLang="ko-KR"/>
          </a:p>
          <a:p>
            <a:r>
              <a:rPr lang="en-US" altLang="ko-KR"/>
              <a:t>\B – </a:t>
            </a:r>
            <a:r>
              <a:rPr lang="ko-KR" altLang="en-US"/>
              <a:t>단어 경계가 아님</a:t>
            </a:r>
            <a:endParaRPr lang="en-US" altLang="ko-KR"/>
          </a:p>
          <a:p>
            <a:r>
              <a:rPr lang="en-US" altLang="ko-KR"/>
              <a:t>^ - </a:t>
            </a:r>
            <a:r>
              <a:rPr lang="ko-KR" altLang="en-US"/>
              <a:t>문장의 시작 </a:t>
            </a:r>
            <a:endParaRPr lang="en-US" altLang="ko-KR"/>
          </a:p>
          <a:p>
            <a:r>
              <a:rPr lang="en-US" altLang="ko-KR"/>
              <a:t>$ - </a:t>
            </a:r>
            <a:r>
              <a:rPr lang="ko-KR" altLang="en-US"/>
              <a:t>문자의 끝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55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DFDA0-2465-4683-AAB0-48520B3E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단어검색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4E29C-8925-464D-9FE2-700F12B00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.  : </a:t>
            </a:r>
            <a:r>
              <a:rPr lang="ko-KR" altLang="en-US"/>
              <a:t>어떤 글자 </a:t>
            </a:r>
            <a:r>
              <a:rPr lang="en-US" altLang="ko-KR"/>
              <a:t>(</a:t>
            </a:r>
            <a:r>
              <a:rPr lang="ko-KR" altLang="en-US"/>
              <a:t>모든 글자</a:t>
            </a:r>
            <a:r>
              <a:rPr lang="en-US" altLang="ko-KR"/>
              <a:t>)</a:t>
            </a:r>
          </a:p>
          <a:p>
            <a:r>
              <a:rPr lang="en-US" altLang="ko-KR"/>
              <a:t>\d : </a:t>
            </a:r>
            <a:r>
              <a:rPr lang="ko-KR" altLang="en-US"/>
              <a:t>숫자 </a:t>
            </a:r>
            <a:r>
              <a:rPr lang="en-US" altLang="ko-KR"/>
              <a:t>(digit)</a:t>
            </a:r>
          </a:p>
          <a:p>
            <a:r>
              <a:rPr lang="en-US" altLang="ko-KR"/>
              <a:t>\D : </a:t>
            </a:r>
            <a:r>
              <a:rPr lang="ko-KR" altLang="en-US"/>
              <a:t>숫자가 아닌 것만</a:t>
            </a:r>
            <a:endParaRPr lang="en-US" altLang="ko-KR"/>
          </a:p>
          <a:p>
            <a:r>
              <a:rPr lang="en-US" altLang="ko-KR"/>
              <a:t>\w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문자</a:t>
            </a:r>
            <a:endParaRPr lang="en-US" altLang="ko-KR"/>
          </a:p>
          <a:p>
            <a:r>
              <a:rPr lang="en-US" altLang="ko-KR"/>
              <a:t>\W : </a:t>
            </a:r>
            <a:r>
              <a:rPr lang="ko-KR" altLang="en-US"/>
              <a:t>문자가 아닌 것</a:t>
            </a:r>
            <a:endParaRPr lang="en-US" altLang="ko-KR"/>
          </a:p>
          <a:p>
            <a:r>
              <a:rPr lang="en-US" altLang="ko-KR"/>
              <a:t>\s : </a:t>
            </a:r>
            <a:r>
              <a:rPr lang="ko-KR" altLang="en-US"/>
              <a:t>공백</a:t>
            </a:r>
            <a:endParaRPr lang="en-US" altLang="ko-KR"/>
          </a:p>
          <a:p>
            <a:r>
              <a:rPr lang="en-US" altLang="ko-KR"/>
              <a:t>\S : </a:t>
            </a:r>
            <a:r>
              <a:rPr lang="ko-KR" altLang="en-US"/>
              <a:t>공백이 아닌 것</a:t>
            </a:r>
          </a:p>
        </p:txBody>
      </p:sp>
    </p:spTree>
    <p:extLst>
      <p:ext uri="{BB962C8B-B14F-4D97-AF65-F5344CB8AC3E}">
        <p14:creationId xmlns:p14="http://schemas.microsoft.com/office/powerpoint/2010/main" val="38952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259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정규표현식 (Regular Expresession)</vt:lpstr>
      <vt:lpstr>정규식을 만드는 방법</vt:lpstr>
      <vt:lpstr>정규 표현식 플래그</vt:lpstr>
      <vt:lpstr>그룹관련</vt:lpstr>
      <vt:lpstr>and / or </vt:lpstr>
      <vt:lpstr>경계</vt:lpstr>
      <vt:lpstr>단어검색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정규표현식</dc:title>
  <dc:creator>i7E-022</dc:creator>
  <cp:lastModifiedBy>i7E-022</cp:lastModifiedBy>
  <cp:revision>6</cp:revision>
  <dcterms:created xsi:type="dcterms:W3CDTF">2024-07-25T00:36:08Z</dcterms:created>
  <dcterms:modified xsi:type="dcterms:W3CDTF">2024-07-25T02:33:15Z</dcterms:modified>
</cp:coreProperties>
</file>