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EDCC2-5D9B-4A2F-8F0B-2AAEC681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D644B-E2CA-40DD-A7DB-A894016BF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F14AB-1749-4735-BBDF-6799928F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C10A1-6038-4E0D-89BC-DC7CD10A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3F6F-B26F-4E32-9BBE-69C004BF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5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3319-2359-412F-86B9-C5E600BA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7B36F-DBE0-4B93-AC85-73799043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7FF91-5D73-4F6A-8EAC-CF0BB2F0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4D2B6-BDBA-4F34-B546-7D4C2ABE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A57EA-9CC6-4519-B800-CDAF401F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141EC1-F6B0-47EB-97C4-2435FB821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0C53C-54F1-406C-9ABC-71D51436F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65180-5B8D-4755-82C9-D8106329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3AAB8-78B4-4159-8A61-7F5576C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73B37-F16A-460C-804A-C6B14504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C9226-2A26-4496-8566-A7344E4B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5F490-8335-473E-8073-44B860F2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34AF-9392-48FD-9823-FAF3390B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9A9FF-6434-4479-9AE3-990C1256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2701A-7A9D-446C-A925-BBF0ACB0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6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BC49-8028-4759-8F50-85FFF97F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55262-F6AC-43FA-9078-C306DF3D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151C3-4CD2-4782-AC59-F20A9CB6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976D5-22B6-41CF-A1C2-75780119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85328-641E-4E62-8B25-8C9AD382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3A724-7D74-45A0-BC89-B0C1EF2B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A4AD1-F6E3-45EF-B5D3-502707A7F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E90A3-32DA-4F72-83A6-47AFF4912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0EE81-F2CF-47DE-BFB5-54039270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EE0A1-5EFE-45E0-86DD-9BC3C1BA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6DFE5-0D7E-4A8E-9FE1-B47E92BD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A986-603A-402C-97DA-43FA7193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138D-FD54-4E67-A379-E6DF2D2B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284C7-62C9-4E6E-8FAF-92AC929A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D4DBFD-98E1-4688-A482-3C34DB218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DC4723-52DF-4819-B3AF-1D5BA8E6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75F6F9-669D-4CFD-9D54-43BB2502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838AE-14A0-495B-BBFB-77464943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7E7FFE-A36E-4572-B620-43F4A417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3572E-A66F-4676-9723-AE7ABE4F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8C701-2CC6-45F9-823A-C5AE59E3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2544A-3C14-43FB-8372-6DACCF8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CBBAAC-D602-4E4C-96CE-72513D13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8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C17760-DBB0-407A-A6CF-EBC822F1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A61CA-FE3D-4340-BBF3-3AB9A7C6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591FD-FADA-401B-BEA4-6640D3DD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A5762-DA3B-44AD-8D07-33D225C4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3537A-F1AF-480C-BE37-145D7671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1D461-5EC9-4306-8CBD-CF2B6CA99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446DE-6347-4094-A358-791E1B4C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919B7-EFE7-497C-B9C2-D21843E9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4BEDC-BD23-4744-A9A3-BB9F81B2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1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790A0-61FF-467E-80D9-CA6DAD7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0A48BE-9419-4EA7-9EA0-6FE7AC66C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6B578-C423-43C9-9C23-3D6831B9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2ACF4-7385-4E16-8A08-1E19C0EF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487102-F625-4505-A195-9798CCF3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A7944-A174-4E39-884A-293219D3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BC349C-5897-44DE-A437-7A7A1B18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FC9B8-8219-4F0F-9293-70EAF598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4B080-5D07-45D7-8C10-0790AA782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0550-AD14-4E7B-AF3E-6F97EE54AC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47B8E-E134-4339-869D-11183DB4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8F367-1210-4B63-BA37-80F39984A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4A20-FB07-4FE1-BB50-4A7F17D21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6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6E097-D154-4F67-B051-9C68CD3725CF}"/>
              </a:ext>
            </a:extLst>
          </p:cNvPr>
          <p:cNvSpPr txBox="1"/>
          <p:nvPr/>
        </p:nvSpPr>
        <p:spPr>
          <a:xfrm>
            <a:off x="671120" y="494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문자추출</a:t>
            </a:r>
            <a:endParaRPr lang="en-US" altLang="ko-KR" sz="3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C5A68-5E86-4993-A3B3-4E5EFEB31550}"/>
              </a:ext>
            </a:extLst>
          </p:cNvPr>
          <p:cNvSpPr txBox="1"/>
          <p:nvPr/>
        </p:nvSpPr>
        <p:spPr>
          <a:xfrm>
            <a:off x="671120" y="3357021"/>
            <a:ext cx="372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배열 </a:t>
            </a:r>
            <a:r>
              <a:rPr lang="en-US" altLang="ko-KR"/>
              <a:t>arr </a:t>
            </a:r>
            <a:r>
              <a:rPr lang="ko-KR" altLang="en-US"/>
              <a:t>의 길이  </a:t>
            </a:r>
            <a:r>
              <a:rPr lang="en-US" altLang="ko-KR"/>
              <a:t>:  arr.length;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문자열 </a:t>
            </a:r>
            <a:r>
              <a:rPr lang="en-US" altLang="ko-KR"/>
              <a:t>str </a:t>
            </a:r>
            <a:r>
              <a:rPr lang="ko-KR" altLang="en-US"/>
              <a:t>의 길이 </a:t>
            </a:r>
            <a:r>
              <a:rPr lang="en-US" altLang="ko-KR"/>
              <a:t>: str.length();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AB25B-B6C6-452F-9795-F433679079EB}"/>
              </a:ext>
            </a:extLst>
          </p:cNvPr>
          <p:cNvSpPr txBox="1"/>
          <p:nvPr/>
        </p:nvSpPr>
        <p:spPr>
          <a:xfrm>
            <a:off x="738232" y="1283515"/>
            <a:ext cx="417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문자열의 특정 위치를 찾기 </a:t>
            </a:r>
            <a:r>
              <a:rPr lang="en-US" altLang="ko-KR"/>
              <a:t>: charAt()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53F52-3FE5-4E4B-B574-D3C683FA65C7}"/>
              </a:ext>
            </a:extLst>
          </p:cNvPr>
          <p:cNvSpPr txBox="1"/>
          <p:nvPr/>
        </p:nvSpPr>
        <p:spPr>
          <a:xfrm>
            <a:off x="922791" y="1761552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String str = “</a:t>
            </a:r>
            <a:r>
              <a:rPr lang="ko-KR" altLang="en-US"/>
              <a:t>자바 프로그래밍</a:t>
            </a:r>
            <a:r>
              <a:rPr lang="en-US" altLang="ko-KR"/>
              <a:t>”;</a:t>
            </a:r>
          </a:p>
          <a:p>
            <a:r>
              <a:rPr lang="en-US" altLang="ko-KR"/>
              <a:t>char carVal = str.charAt(1);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C8079-AAC0-4A84-A776-3885E60DF97B}"/>
              </a:ext>
            </a:extLst>
          </p:cNvPr>
          <p:cNvSpPr txBox="1"/>
          <p:nvPr/>
        </p:nvSpPr>
        <p:spPr>
          <a:xfrm>
            <a:off x="671120" y="26019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문자길이</a:t>
            </a:r>
            <a:endParaRPr lang="en-US" altLang="ko-KR" sz="3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E4A5F-FA36-401C-B050-44F43C0A54D5}"/>
              </a:ext>
            </a:extLst>
          </p:cNvPr>
          <p:cNvSpPr txBox="1"/>
          <p:nvPr/>
        </p:nvSpPr>
        <p:spPr>
          <a:xfrm>
            <a:off x="738232" y="4306159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문자열 대체</a:t>
            </a:r>
            <a:endParaRPr lang="en-US" altLang="ko-KR" sz="3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B292A-ACA6-44AB-841C-E5B2BB6BFCED}"/>
              </a:ext>
            </a:extLst>
          </p:cNvPr>
          <p:cNvSpPr txBox="1"/>
          <p:nvPr/>
        </p:nvSpPr>
        <p:spPr>
          <a:xfrm>
            <a:off x="671120" y="4929984"/>
            <a:ext cx="5218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특정 문자열을 다른 문자열로 대체 </a:t>
            </a:r>
            <a:r>
              <a:rPr lang="en-US" altLang="ko-KR"/>
              <a:t>: replace() 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String str = “</a:t>
            </a:r>
            <a:r>
              <a:rPr lang="ko-KR" altLang="en-US"/>
              <a:t>자바 프로그래머 입니다</a:t>
            </a:r>
            <a:r>
              <a:rPr lang="en-US" altLang="ko-KR"/>
              <a:t>.”;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String newStr = str.replace(“</a:t>
            </a:r>
            <a:r>
              <a:rPr lang="ko-KR" altLang="en-US"/>
              <a:t>자바</a:t>
            </a:r>
            <a:r>
              <a:rPr lang="en-US" altLang="ko-KR"/>
              <a:t>”, “Java”);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7648F-C6CD-40F4-AACE-6414AB04F5B9}"/>
              </a:ext>
            </a:extLst>
          </p:cNvPr>
          <p:cNvSpPr txBox="1"/>
          <p:nvPr/>
        </p:nvSpPr>
        <p:spPr>
          <a:xfrm>
            <a:off x="6291743" y="41245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문자열 자르기</a:t>
            </a:r>
            <a:endParaRPr lang="en-US" altLang="ko-KR" sz="3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2C656-0E60-41FB-B52F-332FFBAAAD87}"/>
              </a:ext>
            </a:extLst>
          </p:cNvPr>
          <p:cNvSpPr txBox="1"/>
          <p:nvPr/>
        </p:nvSpPr>
        <p:spPr>
          <a:xfrm>
            <a:off x="6291743" y="1283515"/>
            <a:ext cx="5639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문자열 자르기 </a:t>
            </a:r>
            <a:r>
              <a:rPr lang="en-US" altLang="ko-KR"/>
              <a:t>: substring( beginIndex, endIndex);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beginIndex</a:t>
            </a:r>
            <a:r>
              <a:rPr lang="ko-KR" altLang="en-US"/>
              <a:t>에서 부터 </a:t>
            </a:r>
            <a:r>
              <a:rPr lang="en-US" altLang="ko-KR"/>
              <a:t>endIndex </a:t>
            </a:r>
            <a:r>
              <a:rPr lang="ko-KR" altLang="en-US"/>
              <a:t>앞까지 자름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2F161-1CD8-4BF3-87E2-81F800D2FAF8}"/>
              </a:ext>
            </a:extLst>
          </p:cNvPr>
          <p:cNvSpPr txBox="1"/>
          <p:nvPr/>
        </p:nvSpPr>
        <p:spPr>
          <a:xfrm>
            <a:off x="6291743" y="240788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문자열 검색</a:t>
            </a:r>
            <a:endParaRPr lang="en-US" altLang="ko-KR" sz="36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23CCB-D295-4697-BFBE-BFABCDA6C269}"/>
              </a:ext>
            </a:extLst>
          </p:cNvPr>
          <p:cNvSpPr txBox="1"/>
          <p:nvPr/>
        </p:nvSpPr>
        <p:spPr>
          <a:xfrm>
            <a:off x="6400800" y="3155955"/>
            <a:ext cx="4677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int res = indexOf(“</a:t>
            </a:r>
            <a:r>
              <a:rPr lang="ko-KR" altLang="en-US"/>
              <a:t>검색할 문자열</a:t>
            </a:r>
            <a:r>
              <a:rPr lang="en-US" altLang="ko-KR"/>
              <a:t>＂)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Boolean res = contains(“</a:t>
            </a:r>
            <a:r>
              <a:rPr lang="ko-KR" altLang="en-US"/>
              <a:t>검색할 문자열</a:t>
            </a:r>
            <a:r>
              <a:rPr lang="en-US" altLang="ko-KR"/>
              <a:t>“)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42E79-BEFC-4497-A563-239E3CB3A627}"/>
              </a:ext>
            </a:extLst>
          </p:cNvPr>
          <p:cNvSpPr txBox="1"/>
          <p:nvPr/>
        </p:nvSpPr>
        <p:spPr>
          <a:xfrm>
            <a:off x="6291743" y="430615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문자열 나누기</a:t>
            </a:r>
            <a:endParaRPr lang="en-US" altLang="ko-KR" sz="36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18770-D46B-4A12-AA32-9D3D6330D05D}"/>
              </a:ext>
            </a:extLst>
          </p:cNvPr>
          <p:cNvSpPr txBox="1"/>
          <p:nvPr/>
        </p:nvSpPr>
        <p:spPr>
          <a:xfrm>
            <a:off x="6302850" y="489973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String[]</a:t>
            </a:r>
            <a:r>
              <a:rPr lang="ko-KR" altLang="en-US"/>
              <a:t> </a:t>
            </a:r>
            <a:r>
              <a:rPr lang="en-US" altLang="ko-KR"/>
              <a:t>arr</a:t>
            </a:r>
            <a:r>
              <a:rPr lang="ko-KR" altLang="en-US"/>
              <a:t> </a:t>
            </a:r>
            <a:r>
              <a:rPr lang="en-US" altLang="ko-KR"/>
              <a:t>= split(“</a:t>
            </a:r>
            <a:r>
              <a:rPr lang="ko-KR" altLang="en-US"/>
              <a:t>기준</a:t>
            </a:r>
            <a:r>
              <a:rPr lang="en-US" altLang="ko-KR"/>
              <a:t>”)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2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i7E-022</dc:creator>
  <cp:lastModifiedBy>i7E-022</cp:lastModifiedBy>
  <cp:revision>7</cp:revision>
  <dcterms:created xsi:type="dcterms:W3CDTF">2024-08-01T05:21:50Z</dcterms:created>
  <dcterms:modified xsi:type="dcterms:W3CDTF">2024-08-01T06:41:05Z</dcterms:modified>
</cp:coreProperties>
</file>