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9232-33D1-46EB-A8E9-510B33556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E5CD6-7007-42CC-9EFF-B20A84BD0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D4645-63EC-4A74-B8EE-845F8E3D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C829-6C2E-47E7-A08E-6E29DBCFC14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4B493-59A2-463C-9F89-7063E6E6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9A646-F8BE-44A3-85D1-ED445D06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BA42-58F9-4C6E-8654-298534B7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5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A835-CA7A-44C3-9104-C9663994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B2DE2-7633-4047-8E61-F8A1D879A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15115-C44F-4F19-841A-69298776F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C829-6C2E-47E7-A08E-6E29DBCFC14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43A57-40A0-4DD1-86A5-89D09331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5C054-655F-49CF-8960-6B272DF2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BA42-58F9-4C6E-8654-298534B7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4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40BBB8-9A7A-4109-B249-BC5D28A3A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29DCE-95BE-4512-89E7-42DD1FF73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C2634-1684-4A80-B4C4-F4EF2ED3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C829-6C2E-47E7-A08E-6E29DBCFC14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E780B-A147-4C70-9E3A-897080D5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FD4E6-228C-45B6-9407-982DEE28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BA42-58F9-4C6E-8654-298534B7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4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D3864-9E2C-4965-BEB8-1B3FB4AA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0FEFA-A41B-4B3E-A524-6CB03C4AD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3FA2D-B592-4CB3-B139-943BFCEB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C829-6C2E-47E7-A08E-6E29DBCFC14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A04D2-B8D0-4E4D-86BA-4D9B4DF1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ADCB4-156A-42B0-AF54-DC9F867B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BA42-58F9-4C6E-8654-298534B7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3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F794-6001-474F-A8ED-B91FD45A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93E97-65C0-4122-8882-5677359A0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747D2-6664-4172-AA93-A937A359C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C829-6C2E-47E7-A08E-6E29DBCFC14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1C871-9056-454A-B926-F796449C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B3F49-D7DC-4943-B28C-856DEDDA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BA42-58F9-4C6E-8654-298534B7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0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C9BF-DC81-4AC6-AB83-C8DC2D027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B7E40-BB91-4295-B8B5-208B69C12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505AE-904A-44B1-A09D-AEA9D8A75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61D9B-DCEC-4824-AB41-766E18C3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C829-6C2E-47E7-A08E-6E29DBCFC14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66682-1733-4B0C-8B88-5B740EA5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686E3-7F6E-4E6C-BA8B-E4E20D846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BA42-58F9-4C6E-8654-298534B7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9C13-552B-4B0E-A2C8-6E810F23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68616-56A7-429E-9E43-2CA716AD7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80473-64FC-4C25-B167-1ABFB2864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316AE-2B6C-4EFF-9BDE-6C463A2C8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49E27F-6030-490B-AEDD-45576FDB6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B60522-CF02-4144-A4C8-EB21E7CF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C829-6C2E-47E7-A08E-6E29DBCFC14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D590E-E4A3-4D50-A465-F814C432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69E799-4EBE-40D0-B78D-D3E9736A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BA42-58F9-4C6E-8654-298534B7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0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A370-2848-4CAD-9FB2-54021625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66347D-8E36-4D8A-B9B8-70D45267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C829-6C2E-47E7-A08E-6E29DBCFC14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8978DB-EE09-4EF8-B1B0-49B23B0FE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778AC-0B9D-4DC1-9320-2DF9FF59B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BA42-58F9-4C6E-8654-298534B7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6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D2B8E-3324-4CE0-8046-645BCEE1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C829-6C2E-47E7-A08E-6E29DBCFC14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387C3-0E51-403A-801E-AD622D43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39358-3360-49D2-8A2D-52685795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BA42-58F9-4C6E-8654-298534B7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5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2C14-3A9B-4697-A6B2-8600E715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1BC25-6502-463F-AD75-41405F9E4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3A11C-543C-4EED-9F04-5F5B257DC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D6584-70DC-437D-97A2-DCDBD207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C829-6C2E-47E7-A08E-6E29DBCFC14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81F46-B764-454B-A65B-F0BA765F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97DBC-8BCC-49F9-BB99-BAAA3F6E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BA42-58F9-4C6E-8654-298534B7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2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0FB4-F26F-4696-B7F6-BDBEB01B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D171F8-1AB6-4364-83E1-094F187B5D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FBF99-0BEB-48AB-815D-AE5B7B056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5D37E-6A3C-45AC-AC99-9710A545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C829-6C2E-47E7-A08E-6E29DBCFC14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AE8AB-C2C7-40B3-877F-CCA04983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EC051-DAB0-4BF2-A3F1-FD4331D5C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BA42-58F9-4C6E-8654-298534B7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D84EAC-2014-47B0-8AE1-7D40857A5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58939-54EF-49F4-BFC0-F5CFCAAFB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8DB79-AD07-4682-AB66-E8643F6C6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4C829-6C2E-47E7-A08E-6E29DBCFC14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B6E45-E07C-40AB-A02B-00603E132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59127-A1C8-4309-9E45-23BE25643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5BA42-58F9-4C6E-8654-298534B7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0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4B5374-44E6-4F34-A3A5-0E74EA145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Mockups</a:t>
            </a:r>
          </a:p>
        </p:txBody>
      </p:sp>
    </p:spTree>
    <p:extLst>
      <p:ext uri="{BB962C8B-B14F-4D97-AF65-F5344CB8AC3E}">
        <p14:creationId xmlns:p14="http://schemas.microsoft.com/office/powerpoint/2010/main" val="244476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1;p56">
            <a:extLst>
              <a:ext uri="{FF2B5EF4-FFF2-40B4-BE49-F238E27FC236}">
                <a16:creationId xmlns:a16="http://schemas.microsoft.com/office/drawing/2014/main" id="{66E5C275-5D68-4A3F-8950-A7DF828029D9}"/>
              </a:ext>
            </a:extLst>
          </p:cNvPr>
          <p:cNvSpPr txBox="1"/>
          <p:nvPr/>
        </p:nvSpPr>
        <p:spPr>
          <a:xfrm>
            <a:off x="517675" y="1522550"/>
            <a:ext cx="3293336" cy="309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Based on the insights from usability studies, I applied a feature changes such as an indication of online users, a dark screen for people who have hard time using app with high brightness</a:t>
            </a:r>
            <a:endParaRPr lang="en-US" dirty="0"/>
          </a:p>
        </p:txBody>
      </p:sp>
      <p:cxnSp>
        <p:nvCxnSpPr>
          <p:cNvPr id="5" name="Google Shape;315;p56">
            <a:extLst>
              <a:ext uri="{FF2B5EF4-FFF2-40B4-BE49-F238E27FC236}">
                <a16:creationId xmlns:a16="http://schemas.microsoft.com/office/drawing/2014/main" id="{CCBBAB81-C1C5-4387-B02C-D04677172E7B}"/>
              </a:ext>
            </a:extLst>
          </p:cNvPr>
          <p:cNvCxnSpPr/>
          <p:nvPr/>
        </p:nvCxnSpPr>
        <p:spPr>
          <a:xfrm>
            <a:off x="5749763" y="2855450"/>
            <a:ext cx="812100" cy="0"/>
          </a:xfrm>
          <a:prstGeom prst="straightConnector1">
            <a:avLst/>
          </a:prstGeom>
          <a:noFill/>
          <a:ln w="28575" cap="flat" cmpd="sng">
            <a:solidFill>
              <a:srgbClr val="34A85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" name="Google Shape;316;p56">
            <a:extLst>
              <a:ext uri="{FF2B5EF4-FFF2-40B4-BE49-F238E27FC236}">
                <a16:creationId xmlns:a16="http://schemas.microsoft.com/office/drawing/2014/main" id="{EF245D21-D94C-449B-A089-9D5387105F12}"/>
              </a:ext>
            </a:extLst>
          </p:cNvPr>
          <p:cNvSpPr txBox="1"/>
          <p:nvPr/>
        </p:nvSpPr>
        <p:spPr>
          <a:xfrm>
            <a:off x="4504308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Before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</a:endParaRPr>
          </a:p>
        </p:txBody>
      </p:sp>
      <p:sp>
        <p:nvSpPr>
          <p:cNvPr id="7" name="Google Shape;317;p56">
            <a:extLst>
              <a:ext uri="{FF2B5EF4-FFF2-40B4-BE49-F238E27FC236}">
                <a16:creationId xmlns:a16="http://schemas.microsoft.com/office/drawing/2014/main" id="{A146EBA1-7034-4263-AFC0-64FCE6F210C9}"/>
              </a:ext>
            </a:extLst>
          </p:cNvPr>
          <p:cNvSpPr txBox="1"/>
          <p:nvPr/>
        </p:nvSpPr>
        <p:spPr>
          <a:xfrm>
            <a:off x="8273107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After usability study</a:t>
            </a:r>
            <a:endParaRPr sz="1200" dirty="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67D2"/>
              </a:solidFill>
            </a:endParaRPr>
          </a:p>
        </p:txBody>
      </p:sp>
      <p:pic>
        <p:nvPicPr>
          <p:cNvPr id="9" name="image17.png">
            <a:extLst>
              <a:ext uri="{FF2B5EF4-FFF2-40B4-BE49-F238E27FC236}">
                <a16:creationId xmlns:a16="http://schemas.microsoft.com/office/drawing/2014/main" id="{E7896FAE-3582-45AB-8688-355BCDF6FAC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76266" y="1250163"/>
            <a:ext cx="2750852" cy="5165549"/>
          </a:xfrm>
          <a:prstGeom prst="rect">
            <a:avLst/>
          </a:prstGeom>
        </p:spPr>
      </p:pic>
      <p:pic>
        <p:nvPicPr>
          <p:cNvPr id="10" name="image16.png">
            <a:extLst>
              <a:ext uri="{FF2B5EF4-FFF2-40B4-BE49-F238E27FC236}">
                <a16:creationId xmlns:a16="http://schemas.microsoft.com/office/drawing/2014/main" id="{0EC087B9-18F5-43EE-88C2-79BF2DBB13D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2504" y="1250163"/>
            <a:ext cx="2595007" cy="516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6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24;p57">
            <a:extLst>
              <a:ext uri="{FF2B5EF4-FFF2-40B4-BE49-F238E27FC236}">
                <a16:creationId xmlns:a16="http://schemas.microsoft.com/office/drawing/2014/main" id="{CE919886-C128-4F75-A0FC-94FD225D7D62}"/>
              </a:ext>
            </a:extLst>
          </p:cNvPr>
          <p:cNvSpPr txBox="1"/>
          <p:nvPr/>
        </p:nvSpPr>
        <p:spPr>
          <a:xfrm>
            <a:off x="517675" y="1522550"/>
            <a:ext cx="3378464" cy="309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 minor change has been added based on research insights, Now the chatting screen has more space and freedom to chat with coaches and scouts. Navigation menu removed from chatting </a:t>
            </a:r>
            <a:endParaRPr lang="en-US" dirty="0"/>
          </a:p>
        </p:txBody>
      </p:sp>
      <p:cxnSp>
        <p:nvCxnSpPr>
          <p:cNvPr id="4" name="Google Shape;327;p57">
            <a:extLst>
              <a:ext uri="{FF2B5EF4-FFF2-40B4-BE49-F238E27FC236}">
                <a16:creationId xmlns:a16="http://schemas.microsoft.com/office/drawing/2014/main" id="{3CF1C3F9-FB7C-4565-A2BD-7EB9851510CF}"/>
              </a:ext>
            </a:extLst>
          </p:cNvPr>
          <p:cNvCxnSpPr/>
          <p:nvPr/>
        </p:nvCxnSpPr>
        <p:spPr>
          <a:xfrm>
            <a:off x="5749763" y="2855450"/>
            <a:ext cx="812100" cy="0"/>
          </a:xfrm>
          <a:prstGeom prst="straightConnector1">
            <a:avLst/>
          </a:prstGeom>
          <a:noFill/>
          <a:ln w="28575" cap="flat" cmpd="sng">
            <a:solidFill>
              <a:srgbClr val="34A85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" name="Google Shape;328;p57">
            <a:extLst>
              <a:ext uri="{FF2B5EF4-FFF2-40B4-BE49-F238E27FC236}">
                <a16:creationId xmlns:a16="http://schemas.microsoft.com/office/drawing/2014/main" id="{143D6850-0023-46A7-A4FB-69BB6C6D0DC7}"/>
              </a:ext>
            </a:extLst>
          </p:cNvPr>
          <p:cNvSpPr txBox="1"/>
          <p:nvPr/>
        </p:nvSpPr>
        <p:spPr>
          <a:xfrm>
            <a:off x="4904774" y="637196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Before usability study</a:t>
            </a:r>
            <a:endParaRPr sz="1200" dirty="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67D2"/>
              </a:solidFill>
            </a:endParaRPr>
          </a:p>
        </p:txBody>
      </p:sp>
      <p:sp>
        <p:nvSpPr>
          <p:cNvPr id="6" name="Google Shape;329;p57">
            <a:extLst>
              <a:ext uri="{FF2B5EF4-FFF2-40B4-BE49-F238E27FC236}">
                <a16:creationId xmlns:a16="http://schemas.microsoft.com/office/drawing/2014/main" id="{717C5025-282A-4AC7-B100-03EEE89914CB}"/>
              </a:ext>
            </a:extLst>
          </p:cNvPr>
          <p:cNvSpPr txBox="1"/>
          <p:nvPr/>
        </p:nvSpPr>
        <p:spPr>
          <a:xfrm>
            <a:off x="8953567" y="630926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After usability study</a:t>
            </a:r>
            <a:endParaRPr sz="1200" dirty="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67D2"/>
              </a:solidFill>
            </a:endParaRPr>
          </a:p>
        </p:txBody>
      </p:sp>
      <p:pic>
        <p:nvPicPr>
          <p:cNvPr id="9" name="image19.png">
            <a:extLst>
              <a:ext uri="{FF2B5EF4-FFF2-40B4-BE49-F238E27FC236}">
                <a16:creationId xmlns:a16="http://schemas.microsoft.com/office/drawing/2014/main" id="{D7A966A6-4FE7-425E-A932-6B1AF16B71B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03907" y="1078450"/>
            <a:ext cx="2784185" cy="5377535"/>
          </a:xfrm>
          <a:prstGeom prst="rect">
            <a:avLst/>
          </a:prstGeom>
        </p:spPr>
      </p:pic>
      <p:pic>
        <p:nvPicPr>
          <p:cNvPr id="10" name="image20.png">
            <a:extLst>
              <a:ext uri="{FF2B5EF4-FFF2-40B4-BE49-F238E27FC236}">
                <a16:creationId xmlns:a16="http://schemas.microsoft.com/office/drawing/2014/main" id="{E0B5C84D-ED85-4CEC-ADF5-17223525D4B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38375" y="1071950"/>
            <a:ext cx="2784185" cy="552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6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21.png">
            <a:extLst>
              <a:ext uri="{FF2B5EF4-FFF2-40B4-BE49-F238E27FC236}">
                <a16:creationId xmlns:a16="http://schemas.microsoft.com/office/drawing/2014/main" id="{8E9CC5C3-9A77-46AF-8B77-D229A87326A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427226"/>
            <a:ext cx="11277600" cy="400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62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80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Office Theme</vt:lpstr>
      <vt:lpstr>Mockups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Mockups</dc:title>
  <dc:creator>Zoilo Silang</dc:creator>
  <cp:lastModifiedBy>Zoilo Silang</cp:lastModifiedBy>
  <cp:revision>1</cp:revision>
  <dcterms:created xsi:type="dcterms:W3CDTF">2021-11-01T03:32:07Z</dcterms:created>
  <dcterms:modified xsi:type="dcterms:W3CDTF">2021-11-01T03:36:25Z</dcterms:modified>
</cp:coreProperties>
</file>