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9799300" cy="50399950"/>
  <p:notesSz cx="6858000" cy="9144000"/>
  <p:defaultTextStyle>
    <a:defPPr>
      <a:defRPr lang="en-US"/>
    </a:defPPr>
    <a:lvl1pPr marL="0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65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44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22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64592"/>
    <a:srgbClr val="7E624A"/>
    <a:srgbClr val="A17D60"/>
    <a:srgbClr val="5FB89F"/>
    <a:srgbClr val="FBFBFB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94"/>
  </p:normalViewPr>
  <p:slideViewPr>
    <p:cSldViewPr snapToGrid="0" snapToObjects="1">
      <p:cViewPr>
        <p:scale>
          <a:sx n="33" d="100"/>
          <a:sy n="33" d="100"/>
        </p:scale>
        <p:origin x="2574" y="-397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07BE-CE11-E148-975D-3BCBAD6F3F95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22575" y="1143000"/>
            <a:ext cx="121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C38A-29E6-B545-B030-DF37783836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0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1pPr>
    <a:lvl2pPr marL="168474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2pPr>
    <a:lvl3pPr marL="336948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3pPr>
    <a:lvl4pPr marL="505422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4pPr>
    <a:lvl5pPr marL="673896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5pPr>
    <a:lvl6pPr marL="842370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6pPr>
    <a:lvl7pPr marL="1010844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7pPr>
    <a:lvl8pPr marL="1179318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8pPr>
    <a:lvl9pPr marL="1347792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22575" y="1143000"/>
            <a:ext cx="12128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AC38A-29E6-B545-B030-DF37783836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8248329"/>
            <a:ext cx="16829405" cy="17546652"/>
          </a:xfrm>
        </p:spPr>
        <p:txBody>
          <a:bodyPr anchor="b"/>
          <a:lstStyle>
            <a:lvl1pPr algn="ctr">
              <a:defRPr sz="12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26471645"/>
            <a:ext cx="14849475" cy="12168316"/>
          </a:xfrm>
        </p:spPr>
        <p:txBody>
          <a:bodyPr/>
          <a:lstStyle>
            <a:lvl1pPr marL="0" indent="0" algn="ctr">
              <a:buNone/>
              <a:defRPr sz="5195"/>
            </a:lvl1pPr>
            <a:lvl2pPr marL="989730" indent="0" algn="ctr">
              <a:buNone/>
              <a:defRPr sz="4330"/>
            </a:lvl2pPr>
            <a:lvl3pPr marL="1979459" indent="0" algn="ctr">
              <a:buNone/>
              <a:defRPr sz="3897"/>
            </a:lvl3pPr>
            <a:lvl4pPr marL="2969189" indent="0" algn="ctr">
              <a:buNone/>
              <a:defRPr sz="3465"/>
            </a:lvl4pPr>
            <a:lvl5pPr marL="3958924" indent="0" algn="ctr">
              <a:buNone/>
              <a:defRPr sz="3465"/>
            </a:lvl5pPr>
            <a:lvl6pPr marL="4948654" indent="0" algn="ctr">
              <a:buNone/>
              <a:defRPr sz="3465"/>
            </a:lvl6pPr>
            <a:lvl7pPr marL="5938383" indent="0" algn="ctr">
              <a:buNone/>
              <a:defRPr sz="3465"/>
            </a:lvl7pPr>
            <a:lvl8pPr marL="6928113" indent="0" algn="ctr">
              <a:buNone/>
              <a:defRPr sz="3465"/>
            </a:lvl8pPr>
            <a:lvl9pPr marL="7917843" indent="0" algn="ctr">
              <a:buNone/>
              <a:defRPr sz="346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8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6" y="2683335"/>
            <a:ext cx="4269223" cy="427116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2683335"/>
            <a:ext cx="12560182" cy="427116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5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2" y="12565004"/>
            <a:ext cx="17076896" cy="20964975"/>
          </a:xfrm>
        </p:spPr>
        <p:txBody>
          <a:bodyPr anchor="b"/>
          <a:lstStyle>
            <a:lvl1pPr>
              <a:defRPr sz="12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2" y="33728319"/>
            <a:ext cx="17076896" cy="11024987"/>
          </a:xfrm>
        </p:spPr>
        <p:txBody>
          <a:bodyPr/>
          <a:lstStyle>
            <a:lvl1pPr marL="0" indent="0">
              <a:buNone/>
              <a:defRPr sz="5195">
                <a:solidFill>
                  <a:schemeClr val="tx1"/>
                </a:solidFill>
              </a:defRPr>
            </a:lvl1pPr>
            <a:lvl2pPr marL="989730" indent="0">
              <a:buNone/>
              <a:defRPr sz="4330">
                <a:solidFill>
                  <a:schemeClr val="tx1">
                    <a:tint val="75000"/>
                  </a:schemeClr>
                </a:solidFill>
              </a:defRPr>
            </a:lvl2pPr>
            <a:lvl3pPr marL="1979459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3pPr>
            <a:lvl4pPr marL="2969189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4pPr>
            <a:lvl5pPr marL="3958924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5pPr>
            <a:lvl6pPr marL="4948654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6pPr>
            <a:lvl7pPr marL="5938383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7pPr>
            <a:lvl8pPr marL="6928113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8pPr>
            <a:lvl9pPr marL="7917843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71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3" y="13416654"/>
            <a:ext cx="8414703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7" y="13416654"/>
            <a:ext cx="8414703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14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3" y="2683342"/>
            <a:ext cx="17076896" cy="9741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6" y="12354996"/>
            <a:ext cx="8376031" cy="6054990"/>
          </a:xfrm>
        </p:spPr>
        <p:txBody>
          <a:bodyPr anchor="b"/>
          <a:lstStyle>
            <a:lvl1pPr marL="0" indent="0">
              <a:buNone/>
              <a:defRPr sz="5195" b="1"/>
            </a:lvl1pPr>
            <a:lvl2pPr marL="989730" indent="0">
              <a:buNone/>
              <a:defRPr sz="4330" b="1"/>
            </a:lvl2pPr>
            <a:lvl3pPr marL="1979459" indent="0">
              <a:buNone/>
              <a:defRPr sz="3897" b="1"/>
            </a:lvl3pPr>
            <a:lvl4pPr marL="2969189" indent="0">
              <a:buNone/>
              <a:defRPr sz="3465" b="1"/>
            </a:lvl4pPr>
            <a:lvl5pPr marL="3958924" indent="0">
              <a:buNone/>
              <a:defRPr sz="3465" b="1"/>
            </a:lvl5pPr>
            <a:lvl6pPr marL="4948654" indent="0">
              <a:buNone/>
              <a:defRPr sz="3465" b="1"/>
            </a:lvl6pPr>
            <a:lvl7pPr marL="5938383" indent="0">
              <a:buNone/>
              <a:defRPr sz="3465" b="1"/>
            </a:lvl7pPr>
            <a:lvl8pPr marL="6928113" indent="0">
              <a:buNone/>
              <a:defRPr sz="3465" b="1"/>
            </a:lvl8pPr>
            <a:lvl9pPr marL="7917843" indent="0">
              <a:buNone/>
              <a:defRPr sz="346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6" y="18409986"/>
            <a:ext cx="8376031" cy="27078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8" y="12354996"/>
            <a:ext cx="8417281" cy="6054990"/>
          </a:xfrm>
        </p:spPr>
        <p:txBody>
          <a:bodyPr anchor="b"/>
          <a:lstStyle>
            <a:lvl1pPr marL="0" indent="0">
              <a:buNone/>
              <a:defRPr sz="5195" b="1"/>
            </a:lvl1pPr>
            <a:lvl2pPr marL="989730" indent="0">
              <a:buNone/>
              <a:defRPr sz="4330" b="1"/>
            </a:lvl2pPr>
            <a:lvl3pPr marL="1979459" indent="0">
              <a:buNone/>
              <a:defRPr sz="3897" b="1"/>
            </a:lvl3pPr>
            <a:lvl4pPr marL="2969189" indent="0">
              <a:buNone/>
              <a:defRPr sz="3465" b="1"/>
            </a:lvl4pPr>
            <a:lvl5pPr marL="3958924" indent="0">
              <a:buNone/>
              <a:defRPr sz="3465" b="1"/>
            </a:lvl5pPr>
            <a:lvl6pPr marL="4948654" indent="0">
              <a:buNone/>
              <a:defRPr sz="3465" b="1"/>
            </a:lvl6pPr>
            <a:lvl7pPr marL="5938383" indent="0">
              <a:buNone/>
              <a:defRPr sz="3465" b="1"/>
            </a:lvl7pPr>
            <a:lvl8pPr marL="6928113" indent="0">
              <a:buNone/>
              <a:defRPr sz="3465" b="1"/>
            </a:lvl8pPr>
            <a:lvl9pPr marL="7917843" indent="0">
              <a:buNone/>
              <a:defRPr sz="346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8" y="18409986"/>
            <a:ext cx="8417281" cy="27078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2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9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49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359997"/>
            <a:ext cx="6385791" cy="11759988"/>
          </a:xfrm>
        </p:spPr>
        <p:txBody>
          <a:bodyPr anchor="b"/>
          <a:lstStyle>
            <a:lvl1pPr>
              <a:defRPr sz="69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2" y="7256675"/>
            <a:ext cx="10023397" cy="35816633"/>
          </a:xfrm>
        </p:spPr>
        <p:txBody>
          <a:bodyPr/>
          <a:lstStyle>
            <a:lvl1pPr>
              <a:defRPr sz="6930"/>
            </a:lvl1pPr>
            <a:lvl2pPr>
              <a:defRPr sz="6060"/>
            </a:lvl2pPr>
            <a:lvl3pPr>
              <a:defRPr sz="5195"/>
            </a:lvl3pPr>
            <a:lvl4pPr>
              <a:defRPr sz="4330"/>
            </a:lvl4pPr>
            <a:lvl5pPr>
              <a:defRPr sz="4330"/>
            </a:lvl5pPr>
            <a:lvl6pPr>
              <a:defRPr sz="4330"/>
            </a:lvl6pPr>
            <a:lvl7pPr>
              <a:defRPr sz="4330"/>
            </a:lvl7pPr>
            <a:lvl8pPr>
              <a:defRPr sz="4330"/>
            </a:lvl8pPr>
            <a:lvl9pPr>
              <a:defRPr sz="43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5119988"/>
            <a:ext cx="6385791" cy="28011642"/>
          </a:xfrm>
        </p:spPr>
        <p:txBody>
          <a:bodyPr/>
          <a:lstStyle>
            <a:lvl1pPr marL="0" indent="0">
              <a:buNone/>
              <a:defRPr sz="3465"/>
            </a:lvl1pPr>
            <a:lvl2pPr marL="989730" indent="0">
              <a:buNone/>
              <a:defRPr sz="3032"/>
            </a:lvl2pPr>
            <a:lvl3pPr marL="1979459" indent="0">
              <a:buNone/>
              <a:defRPr sz="2600"/>
            </a:lvl3pPr>
            <a:lvl4pPr marL="2969189" indent="0">
              <a:buNone/>
              <a:defRPr sz="2162"/>
            </a:lvl4pPr>
            <a:lvl5pPr marL="3958924" indent="0">
              <a:buNone/>
              <a:defRPr sz="2162"/>
            </a:lvl5pPr>
            <a:lvl6pPr marL="4948654" indent="0">
              <a:buNone/>
              <a:defRPr sz="2162"/>
            </a:lvl6pPr>
            <a:lvl7pPr marL="5938383" indent="0">
              <a:buNone/>
              <a:defRPr sz="2162"/>
            </a:lvl7pPr>
            <a:lvl8pPr marL="6928113" indent="0">
              <a:buNone/>
              <a:defRPr sz="2162"/>
            </a:lvl8pPr>
            <a:lvl9pPr marL="7917843" indent="0">
              <a:buNone/>
              <a:defRPr sz="21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2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359997"/>
            <a:ext cx="6385791" cy="11759988"/>
          </a:xfrm>
        </p:spPr>
        <p:txBody>
          <a:bodyPr anchor="b"/>
          <a:lstStyle>
            <a:lvl1pPr>
              <a:defRPr sz="69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2" y="7256675"/>
            <a:ext cx="10023397" cy="35816633"/>
          </a:xfrm>
        </p:spPr>
        <p:txBody>
          <a:bodyPr anchor="t"/>
          <a:lstStyle>
            <a:lvl1pPr marL="0" indent="0">
              <a:buNone/>
              <a:defRPr sz="6930"/>
            </a:lvl1pPr>
            <a:lvl2pPr marL="989730" indent="0">
              <a:buNone/>
              <a:defRPr sz="6060"/>
            </a:lvl2pPr>
            <a:lvl3pPr marL="1979459" indent="0">
              <a:buNone/>
              <a:defRPr sz="5195"/>
            </a:lvl3pPr>
            <a:lvl4pPr marL="2969189" indent="0">
              <a:buNone/>
              <a:defRPr sz="4330"/>
            </a:lvl4pPr>
            <a:lvl5pPr marL="3958924" indent="0">
              <a:buNone/>
              <a:defRPr sz="4330"/>
            </a:lvl5pPr>
            <a:lvl6pPr marL="4948654" indent="0">
              <a:buNone/>
              <a:defRPr sz="4330"/>
            </a:lvl6pPr>
            <a:lvl7pPr marL="5938383" indent="0">
              <a:buNone/>
              <a:defRPr sz="4330"/>
            </a:lvl7pPr>
            <a:lvl8pPr marL="6928113" indent="0">
              <a:buNone/>
              <a:defRPr sz="4330"/>
            </a:lvl8pPr>
            <a:lvl9pPr marL="7917843" indent="0">
              <a:buNone/>
              <a:defRPr sz="43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15119988"/>
            <a:ext cx="6385791" cy="28011642"/>
          </a:xfrm>
        </p:spPr>
        <p:txBody>
          <a:bodyPr/>
          <a:lstStyle>
            <a:lvl1pPr marL="0" indent="0">
              <a:buNone/>
              <a:defRPr sz="3465"/>
            </a:lvl1pPr>
            <a:lvl2pPr marL="989730" indent="0">
              <a:buNone/>
              <a:defRPr sz="3032"/>
            </a:lvl2pPr>
            <a:lvl3pPr marL="1979459" indent="0">
              <a:buNone/>
              <a:defRPr sz="2600"/>
            </a:lvl3pPr>
            <a:lvl4pPr marL="2969189" indent="0">
              <a:buNone/>
              <a:defRPr sz="2162"/>
            </a:lvl4pPr>
            <a:lvl5pPr marL="3958924" indent="0">
              <a:buNone/>
              <a:defRPr sz="2162"/>
            </a:lvl5pPr>
            <a:lvl6pPr marL="4948654" indent="0">
              <a:buNone/>
              <a:defRPr sz="2162"/>
            </a:lvl6pPr>
            <a:lvl7pPr marL="5938383" indent="0">
              <a:buNone/>
              <a:defRPr sz="2162"/>
            </a:lvl7pPr>
            <a:lvl8pPr marL="6928113" indent="0">
              <a:buNone/>
              <a:defRPr sz="2162"/>
            </a:lvl8pPr>
            <a:lvl9pPr marL="7917843" indent="0">
              <a:buNone/>
              <a:defRPr sz="21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79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5" y="2683342"/>
            <a:ext cx="17076896" cy="974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5" y="13416654"/>
            <a:ext cx="1707689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3" y="46713302"/>
            <a:ext cx="4454843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021F-45BA-5E45-ABC4-189779436DD2}" type="datetimeFigureOut">
              <a:rPr kumimoji="1" lang="ko-KR" altLang="en-US" smtClean="0"/>
              <a:t>2019-05-26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21" y="46713302"/>
            <a:ext cx="6682264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7" y="46713302"/>
            <a:ext cx="4454843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4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79459" rtl="0" eaLnBrk="1" latinLnBrk="1" hangingPunct="1">
        <a:lnSpc>
          <a:spcPct val="90000"/>
        </a:lnSpc>
        <a:spcBef>
          <a:spcPct val="0"/>
        </a:spcBef>
        <a:buNone/>
        <a:defRPr sz="95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865" indent="-494865" algn="l" defTabSz="1979459" rtl="0" eaLnBrk="1" latinLnBrk="1" hangingPunct="1">
        <a:lnSpc>
          <a:spcPct val="90000"/>
        </a:lnSpc>
        <a:spcBef>
          <a:spcPts val="2162"/>
        </a:spcBef>
        <a:buFont typeface="Arial" panose="020B0604020202020204" pitchFamily="34" charset="0"/>
        <a:buChar char="•"/>
        <a:defRPr sz="6060" kern="1200">
          <a:solidFill>
            <a:schemeClr val="tx1"/>
          </a:solidFill>
          <a:latin typeface="+mn-lt"/>
          <a:ea typeface="+mn-ea"/>
          <a:cs typeface="+mn-cs"/>
        </a:defRPr>
      </a:lvl1pPr>
      <a:lvl2pPr marL="1484595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5195" kern="1200">
          <a:solidFill>
            <a:schemeClr val="tx1"/>
          </a:solidFill>
          <a:latin typeface="+mn-lt"/>
          <a:ea typeface="+mn-ea"/>
          <a:cs typeface="+mn-cs"/>
        </a:defRPr>
      </a:lvl2pPr>
      <a:lvl3pPr marL="2474324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4330" kern="1200">
          <a:solidFill>
            <a:schemeClr val="tx1"/>
          </a:solidFill>
          <a:latin typeface="+mn-lt"/>
          <a:ea typeface="+mn-ea"/>
          <a:cs typeface="+mn-cs"/>
        </a:defRPr>
      </a:lvl3pPr>
      <a:lvl4pPr marL="3464054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4pPr>
      <a:lvl5pPr marL="4453784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5pPr>
      <a:lvl6pPr marL="5443519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6pPr>
      <a:lvl7pPr marL="6433248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7pPr>
      <a:lvl8pPr marL="7422978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8pPr>
      <a:lvl9pPr marL="8412708" indent="-494865" algn="l" defTabSz="1979459" rtl="0" eaLnBrk="1" latinLnBrk="1" hangingPunct="1">
        <a:lnSpc>
          <a:spcPct val="90000"/>
        </a:lnSpc>
        <a:spcBef>
          <a:spcPts val="108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1pPr>
      <a:lvl2pPr marL="989730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2pPr>
      <a:lvl3pPr marL="1979459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2969189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4pPr>
      <a:lvl5pPr marL="3958924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5pPr>
      <a:lvl6pPr marL="4948654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6pPr>
      <a:lvl7pPr marL="5938383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7pPr>
      <a:lvl8pPr marL="6928113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8pPr>
      <a:lvl9pPr marL="7917843" algn="l" defTabSz="1979459" rtl="0" eaLnBrk="1" latinLnBrk="1" hangingPunct="1">
        <a:defRPr sz="3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microsoft.com/office/2007/relationships/hdphoto" Target="../media/hdphoto2.wdp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435286-67B0-41E4-9934-819C8A54E4E1}"/>
              </a:ext>
            </a:extLst>
          </p:cNvPr>
          <p:cNvGrpSpPr/>
          <p:nvPr/>
        </p:nvGrpSpPr>
        <p:grpSpPr>
          <a:xfrm>
            <a:off x="3480921" y="21318689"/>
            <a:ext cx="4153125" cy="4258555"/>
            <a:chOff x="3480921" y="21318689"/>
            <a:chExt cx="4153125" cy="425855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A876C17-FF5D-4FE2-BA50-753F27C2B2E9}"/>
                </a:ext>
              </a:extLst>
            </p:cNvPr>
            <p:cNvGrpSpPr/>
            <p:nvPr/>
          </p:nvGrpSpPr>
          <p:grpSpPr>
            <a:xfrm>
              <a:off x="3483596" y="21318689"/>
              <a:ext cx="1926918" cy="1926332"/>
              <a:chOff x="3960315" y="1465546"/>
              <a:chExt cx="1926918" cy="1926332"/>
            </a:xfrm>
            <a:solidFill>
              <a:srgbClr val="E54C4F"/>
            </a:solidFill>
          </p:grpSpPr>
          <p:sp>
            <p:nvSpPr>
              <p:cNvPr id="92" name="양쪽 모서리가 둥근 사각형 42">
                <a:extLst>
                  <a:ext uri="{FF2B5EF4-FFF2-40B4-BE49-F238E27FC236}">
                    <a16:creationId xmlns:a16="http://schemas.microsoft.com/office/drawing/2014/main" id="{B8508455-A963-4625-9D9A-E3D091AB3EBD}"/>
                  </a:ext>
                </a:extLst>
              </p:cNvPr>
              <p:cNvSpPr/>
              <p:nvPr/>
            </p:nvSpPr>
            <p:spPr>
              <a:xfrm>
                <a:off x="5223354" y="1465546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각 삼각형 21">
                <a:extLst>
                  <a:ext uri="{FF2B5EF4-FFF2-40B4-BE49-F238E27FC236}">
                    <a16:creationId xmlns:a16="http://schemas.microsoft.com/office/drawing/2014/main" id="{6C7B3C3C-6FCE-48DF-AB97-D25F7A579CA0}"/>
                  </a:ext>
                </a:extLst>
              </p:cNvPr>
              <p:cNvSpPr/>
              <p:nvPr/>
            </p:nvSpPr>
            <p:spPr>
              <a:xfrm rot="10800000" flipH="1">
                <a:off x="5223354" y="2730674"/>
                <a:ext cx="661204" cy="661204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양쪽 모서리가 둥근 사각형 44">
                <a:extLst>
                  <a:ext uri="{FF2B5EF4-FFF2-40B4-BE49-F238E27FC236}">
                    <a16:creationId xmlns:a16="http://schemas.microsoft.com/office/drawing/2014/main" id="{3505C38B-D3AB-47DF-8BA8-CC77783C863A}"/>
                  </a:ext>
                </a:extLst>
              </p:cNvPr>
              <p:cNvSpPr/>
              <p:nvPr/>
            </p:nvSpPr>
            <p:spPr>
              <a:xfrm rot="16200000">
                <a:off x="4260939" y="2427375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4EF6710-7AE8-4721-8A1B-2D8271C0F33F}"/>
                </a:ext>
              </a:extLst>
            </p:cNvPr>
            <p:cNvGrpSpPr/>
            <p:nvPr/>
          </p:nvGrpSpPr>
          <p:grpSpPr>
            <a:xfrm rot="5400000">
              <a:off x="5707420" y="21318982"/>
              <a:ext cx="1926918" cy="1926332"/>
              <a:chOff x="3960315" y="1465546"/>
              <a:chExt cx="1926918" cy="1926332"/>
            </a:xfrm>
            <a:solidFill>
              <a:srgbClr val="A17D60"/>
            </a:solidFill>
          </p:grpSpPr>
          <p:sp>
            <p:nvSpPr>
              <p:cNvPr id="96" name="양쪽 모서리가 둥근 사각형 46">
                <a:extLst>
                  <a:ext uri="{FF2B5EF4-FFF2-40B4-BE49-F238E27FC236}">
                    <a16:creationId xmlns:a16="http://schemas.microsoft.com/office/drawing/2014/main" id="{015859C3-425C-46DA-BE3F-BB1E6D8F1840}"/>
                  </a:ext>
                </a:extLst>
              </p:cNvPr>
              <p:cNvSpPr/>
              <p:nvPr/>
            </p:nvSpPr>
            <p:spPr>
              <a:xfrm>
                <a:off x="5223354" y="1465546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각 삼각형 25">
                <a:extLst>
                  <a:ext uri="{FF2B5EF4-FFF2-40B4-BE49-F238E27FC236}">
                    <a16:creationId xmlns:a16="http://schemas.microsoft.com/office/drawing/2014/main" id="{FE9E6BD3-829C-46E7-AEE1-DA4F189FA94E}"/>
                  </a:ext>
                </a:extLst>
              </p:cNvPr>
              <p:cNvSpPr/>
              <p:nvPr/>
            </p:nvSpPr>
            <p:spPr>
              <a:xfrm rot="10800000" flipH="1">
                <a:off x="5223354" y="2730674"/>
                <a:ext cx="661204" cy="661204"/>
              </a:xfrm>
              <a:prstGeom prst="rtTriangle">
                <a:avLst/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양쪽 모서리가 둥근 사각형 48">
                <a:extLst>
                  <a:ext uri="{FF2B5EF4-FFF2-40B4-BE49-F238E27FC236}">
                    <a16:creationId xmlns:a16="http://schemas.microsoft.com/office/drawing/2014/main" id="{4CB1D296-2959-44CF-BAF9-A6B23015A52C}"/>
                  </a:ext>
                </a:extLst>
              </p:cNvPr>
              <p:cNvSpPr/>
              <p:nvPr/>
            </p:nvSpPr>
            <p:spPr>
              <a:xfrm rot="16200000">
                <a:off x="4260939" y="2427375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502938B-B073-4921-BAFD-C41285C50739}"/>
                </a:ext>
              </a:extLst>
            </p:cNvPr>
            <p:cNvGrpSpPr/>
            <p:nvPr/>
          </p:nvGrpSpPr>
          <p:grpSpPr>
            <a:xfrm rot="10800000">
              <a:off x="5707128" y="23650911"/>
              <a:ext cx="1926918" cy="1926332"/>
              <a:chOff x="3960315" y="1465546"/>
              <a:chExt cx="1926918" cy="1926332"/>
            </a:xfrm>
            <a:solidFill>
              <a:srgbClr val="A17D60"/>
            </a:solidFill>
          </p:grpSpPr>
          <p:sp>
            <p:nvSpPr>
              <p:cNvPr id="100" name="양쪽 모서리가 둥근 사각형 50">
                <a:extLst>
                  <a:ext uri="{FF2B5EF4-FFF2-40B4-BE49-F238E27FC236}">
                    <a16:creationId xmlns:a16="http://schemas.microsoft.com/office/drawing/2014/main" id="{FED0ADDB-BFD0-46E9-986D-5E215862B5C3}"/>
                  </a:ext>
                </a:extLst>
              </p:cNvPr>
              <p:cNvSpPr/>
              <p:nvPr/>
            </p:nvSpPr>
            <p:spPr>
              <a:xfrm>
                <a:off x="5223354" y="1465546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각 삼각형 29">
                <a:extLst>
                  <a:ext uri="{FF2B5EF4-FFF2-40B4-BE49-F238E27FC236}">
                    <a16:creationId xmlns:a16="http://schemas.microsoft.com/office/drawing/2014/main" id="{B2B89471-EAC0-470E-9218-098EF08BBBFE}"/>
                  </a:ext>
                </a:extLst>
              </p:cNvPr>
              <p:cNvSpPr/>
              <p:nvPr/>
            </p:nvSpPr>
            <p:spPr>
              <a:xfrm rot="10800000" flipH="1">
                <a:off x="5223354" y="2730674"/>
                <a:ext cx="661204" cy="661204"/>
              </a:xfrm>
              <a:prstGeom prst="rtTriangle">
                <a:avLst/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양쪽 모서리가 둥근 사각형 52">
                <a:extLst>
                  <a:ext uri="{FF2B5EF4-FFF2-40B4-BE49-F238E27FC236}">
                    <a16:creationId xmlns:a16="http://schemas.microsoft.com/office/drawing/2014/main" id="{8A1874CB-2B40-4A51-8CFA-007ECDB8A79B}"/>
                  </a:ext>
                </a:extLst>
              </p:cNvPr>
              <p:cNvSpPr/>
              <p:nvPr/>
            </p:nvSpPr>
            <p:spPr>
              <a:xfrm rot="16200000">
                <a:off x="4260939" y="2427375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9441749-BEE8-498D-8CC8-EB342943E8D2}"/>
                </a:ext>
              </a:extLst>
            </p:cNvPr>
            <p:cNvGrpSpPr/>
            <p:nvPr/>
          </p:nvGrpSpPr>
          <p:grpSpPr>
            <a:xfrm rot="16200000">
              <a:off x="3480628" y="23650619"/>
              <a:ext cx="1926918" cy="1926332"/>
              <a:chOff x="3960315" y="1465546"/>
              <a:chExt cx="1926918" cy="1926332"/>
            </a:xfrm>
            <a:solidFill>
              <a:srgbClr val="A17D60"/>
            </a:solidFill>
          </p:grpSpPr>
          <p:sp>
            <p:nvSpPr>
              <p:cNvPr id="104" name="양쪽 모서리가 둥근 사각형 54">
                <a:extLst>
                  <a:ext uri="{FF2B5EF4-FFF2-40B4-BE49-F238E27FC236}">
                    <a16:creationId xmlns:a16="http://schemas.microsoft.com/office/drawing/2014/main" id="{00819EDE-917F-4C89-9E1E-E8D284235D4C}"/>
                  </a:ext>
                </a:extLst>
              </p:cNvPr>
              <p:cNvSpPr/>
              <p:nvPr/>
            </p:nvSpPr>
            <p:spPr>
              <a:xfrm>
                <a:off x="5223354" y="1465546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각 삼각형 33">
                <a:extLst>
                  <a:ext uri="{FF2B5EF4-FFF2-40B4-BE49-F238E27FC236}">
                    <a16:creationId xmlns:a16="http://schemas.microsoft.com/office/drawing/2014/main" id="{FFEE19C9-6609-49A3-9C62-52DC4DB889D4}"/>
                  </a:ext>
                </a:extLst>
              </p:cNvPr>
              <p:cNvSpPr/>
              <p:nvPr/>
            </p:nvSpPr>
            <p:spPr>
              <a:xfrm rot="10800000" flipH="1">
                <a:off x="5223354" y="2730674"/>
                <a:ext cx="661204" cy="661204"/>
              </a:xfrm>
              <a:prstGeom prst="rtTriangle">
                <a:avLst/>
              </a:prstGeom>
              <a:solidFill>
                <a:srgbClr val="36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양쪽 모서리가 둥근 사각형 56">
                <a:extLst>
                  <a:ext uri="{FF2B5EF4-FFF2-40B4-BE49-F238E27FC236}">
                    <a16:creationId xmlns:a16="http://schemas.microsoft.com/office/drawing/2014/main" id="{21B4174A-498F-4844-9473-EA9DAC6FD0A4}"/>
                  </a:ext>
                </a:extLst>
              </p:cNvPr>
              <p:cNvSpPr/>
              <p:nvPr/>
            </p:nvSpPr>
            <p:spPr>
              <a:xfrm rot="16200000">
                <a:off x="4260939" y="2427375"/>
                <a:ext cx="663879" cy="12651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Group 14">
              <a:extLst>
                <a:ext uri="{FF2B5EF4-FFF2-40B4-BE49-F238E27FC236}">
                  <a16:creationId xmlns:a16="http://schemas.microsoft.com/office/drawing/2014/main" id="{5EDC81EB-D18D-4049-B3EB-44E56BB7D9D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5251" y="22774936"/>
              <a:ext cx="282952" cy="240012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18FEBE43-6368-460C-9556-E15748D730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09" name="Freeform 17">
                <a:extLst>
                  <a:ext uri="{FF2B5EF4-FFF2-40B4-BE49-F238E27FC236}">
                    <a16:creationId xmlns:a16="http://schemas.microsoft.com/office/drawing/2014/main" id="{22233B81-A6E6-461E-8280-EEE69B798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110" name="Group 28">
              <a:extLst>
                <a:ext uri="{FF2B5EF4-FFF2-40B4-BE49-F238E27FC236}">
                  <a16:creationId xmlns:a16="http://schemas.microsoft.com/office/drawing/2014/main" id="{8B1D13C2-1803-451F-8865-2D08F30782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76637" y="22791125"/>
              <a:ext cx="305908" cy="26772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35365CDC-75C5-4682-A44F-E24EFADB7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16F45F01-805F-4F01-81EC-2732143E4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BAD066C-6789-4A92-AA0F-AB9DB34BFCC2}"/>
                </a:ext>
              </a:extLst>
            </p:cNvPr>
            <p:cNvGrpSpPr/>
            <p:nvPr/>
          </p:nvGrpSpPr>
          <p:grpSpPr>
            <a:xfrm>
              <a:off x="3701422" y="23823511"/>
              <a:ext cx="300051" cy="332571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14" name="Freeform 17">
                <a:extLst>
                  <a:ext uri="{FF2B5EF4-FFF2-40B4-BE49-F238E27FC236}">
                    <a16:creationId xmlns:a16="http://schemas.microsoft.com/office/drawing/2014/main" id="{40C00E7F-D951-4CF2-9410-3529E3AB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5" name="Freeform 18">
                <a:extLst>
                  <a:ext uri="{FF2B5EF4-FFF2-40B4-BE49-F238E27FC236}">
                    <a16:creationId xmlns:a16="http://schemas.microsoft.com/office/drawing/2014/main" id="{29FFF241-2C09-4D22-BE85-2F82030FA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6" name="Freeform 19">
                <a:extLst>
                  <a:ext uri="{FF2B5EF4-FFF2-40B4-BE49-F238E27FC236}">
                    <a16:creationId xmlns:a16="http://schemas.microsoft.com/office/drawing/2014/main" id="{ABB5B8B0-F293-4B9A-9661-8101C208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7" name="Freeform 20">
                <a:extLst>
                  <a:ext uri="{FF2B5EF4-FFF2-40B4-BE49-F238E27FC236}">
                    <a16:creationId xmlns:a16="http://schemas.microsoft.com/office/drawing/2014/main" id="{1FAC9A58-BC6A-48F0-834D-E6855F50D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8" name="Freeform 21">
                <a:extLst>
                  <a:ext uri="{FF2B5EF4-FFF2-40B4-BE49-F238E27FC236}">
                    <a16:creationId xmlns:a16="http://schemas.microsoft.com/office/drawing/2014/main" id="{53EC2E98-FA72-4808-973A-BF5EBD616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B797BBD1-2EE3-4049-A1C2-B51476C49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6524" y="23792203"/>
              <a:ext cx="245832" cy="30181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F6EC680-C3C0-4244-AC58-935D7EE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" y="16046449"/>
            <a:ext cx="19830100" cy="34406941"/>
          </a:xfrm>
          <a:prstGeom prst="rect">
            <a:avLst/>
          </a:prstGeom>
        </p:spPr>
      </p:pic>
      <p:sp>
        <p:nvSpPr>
          <p:cNvPr id="9" name="사각형: 둥근 위쪽 모서리 75">
            <a:extLst>
              <a:ext uri="{FF2B5EF4-FFF2-40B4-BE49-F238E27FC236}">
                <a16:creationId xmlns:a16="http://schemas.microsoft.com/office/drawing/2014/main" id="{56753DA0-7320-454F-B04A-497B06B8E85E}"/>
              </a:ext>
            </a:extLst>
          </p:cNvPr>
          <p:cNvSpPr/>
          <p:nvPr/>
        </p:nvSpPr>
        <p:spPr>
          <a:xfrm>
            <a:off x="1516598" y="20295554"/>
            <a:ext cx="80010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364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1.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개요</a:t>
            </a:r>
          </a:p>
        </p:txBody>
      </p:sp>
      <p:sp>
        <p:nvSpPr>
          <p:cNvPr id="36" name="사각형: 둥근 위쪽 모서리 79">
            <a:extLst>
              <a:ext uri="{FF2B5EF4-FFF2-40B4-BE49-F238E27FC236}">
                <a16:creationId xmlns:a16="http://schemas.microsoft.com/office/drawing/2014/main" id="{DFA335FC-CABD-504D-9A87-DE7FA0CF3EB2}"/>
              </a:ext>
            </a:extLst>
          </p:cNvPr>
          <p:cNvSpPr/>
          <p:nvPr/>
        </p:nvSpPr>
        <p:spPr>
          <a:xfrm>
            <a:off x="1516596" y="26003884"/>
            <a:ext cx="16766185" cy="782548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364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3.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구성도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3473F9-F3E5-6446-A8FD-2695D03A36E2}"/>
              </a:ext>
            </a:extLst>
          </p:cNvPr>
          <p:cNvSpPr txBox="1"/>
          <p:nvPr/>
        </p:nvSpPr>
        <p:spPr>
          <a:xfrm>
            <a:off x="2211371" y="27207122"/>
            <a:ext cx="2318263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구성도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44097C-BD06-4D40-AF49-B114F807C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2" y="27190672"/>
            <a:ext cx="571500" cy="571500"/>
          </a:xfrm>
          <a:prstGeom prst="rect">
            <a:avLst/>
          </a:prstGeom>
        </p:spPr>
      </p:pic>
      <p:sp>
        <p:nvSpPr>
          <p:cNvPr id="49" name="사각형: 둥근 위쪽 모서리 79">
            <a:extLst>
              <a:ext uri="{FF2B5EF4-FFF2-40B4-BE49-F238E27FC236}">
                <a16:creationId xmlns:a16="http://schemas.microsoft.com/office/drawing/2014/main" id="{EFA3B121-2040-BA4A-B7BC-EF07C127D64F}"/>
              </a:ext>
            </a:extLst>
          </p:cNvPr>
          <p:cNvSpPr/>
          <p:nvPr/>
        </p:nvSpPr>
        <p:spPr>
          <a:xfrm>
            <a:off x="1467016" y="35644181"/>
            <a:ext cx="8001002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364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4.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해결방법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197A-142B-5A43-A9EB-0EE687D16119}"/>
              </a:ext>
            </a:extLst>
          </p:cNvPr>
          <p:cNvSpPr txBox="1"/>
          <p:nvPr/>
        </p:nvSpPr>
        <p:spPr>
          <a:xfrm>
            <a:off x="2216668" y="36847423"/>
            <a:ext cx="1635384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개선 내용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FB23031-84A8-344D-90E4-B0E9C611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601" y="36830973"/>
            <a:ext cx="571500" cy="5715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B4FC09-5F43-434B-9901-C3467297C235}"/>
              </a:ext>
            </a:extLst>
          </p:cNvPr>
          <p:cNvGrpSpPr/>
          <p:nvPr/>
        </p:nvGrpSpPr>
        <p:grpSpPr>
          <a:xfrm>
            <a:off x="1468162" y="43710395"/>
            <a:ext cx="8049436" cy="3124151"/>
            <a:chOff x="1543903" y="43858156"/>
            <a:chExt cx="8049436" cy="312415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CE99A8-C9D8-5940-9024-3A0B24C060E8}"/>
                </a:ext>
              </a:extLst>
            </p:cNvPr>
            <p:cNvSpPr txBox="1"/>
            <p:nvPr/>
          </p:nvSpPr>
          <p:spPr>
            <a:xfrm>
              <a:off x="2294209" y="43858156"/>
              <a:ext cx="1635383" cy="5386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9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Option</a:t>
              </a:r>
              <a:endPara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DC917B0-1254-0943-A2D8-5855B725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3903" y="43869146"/>
              <a:ext cx="571500" cy="5715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7609C6-C2B5-3E46-A4C5-0D21050638BE}"/>
                </a:ext>
              </a:extLst>
            </p:cNvPr>
            <p:cNvSpPr txBox="1"/>
            <p:nvPr/>
          </p:nvSpPr>
          <p:spPr>
            <a:xfrm>
              <a:off x="1623632" y="44646411"/>
              <a:ext cx="7969707" cy="2335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200000"/>
                </a:lnSpc>
                <a:buAutoNum type="arabicPeriod"/>
              </a:pPr>
              <a:r>
                <a:rPr lang="en-US" altLang="ko-KR" sz="1898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RSA</a:t>
              </a:r>
              <a:r>
                <a:rPr lang="ko-KR" altLang="en-US" sz="1898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공개키 암호화를 통한 사용자 개인정보 보호</a:t>
              </a:r>
              <a:endPara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marL="457200" indent="-457200" algn="just">
                <a:lnSpc>
                  <a:spcPct val="200000"/>
                </a:lnSpc>
                <a:buAutoNum type="arabicPeriod"/>
              </a:pPr>
              <a:r>
                <a:rPr lang="en-US" altLang="ko-KR" sz="1898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QR</a:t>
              </a:r>
              <a:r>
                <a:rPr lang="ko-KR" altLang="en-US" sz="1898" dirty="0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코드 갱신을 통한 중복 이용 방지</a:t>
              </a:r>
              <a:endPara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marL="457200" indent="-457200" algn="just">
                <a:lnSpc>
                  <a:spcPct val="200000"/>
                </a:lnSpc>
                <a:buAutoNum type="arabicPeriod"/>
              </a:pPr>
              <a:endPara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just">
                <a:lnSpc>
                  <a:spcPct val="200000"/>
                </a:lnSpc>
              </a:pPr>
              <a:endPara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57" name="사각형: 둥근 위쪽 모서리 79">
            <a:extLst>
              <a:ext uri="{FF2B5EF4-FFF2-40B4-BE49-F238E27FC236}">
                <a16:creationId xmlns:a16="http://schemas.microsoft.com/office/drawing/2014/main" id="{D435DAEA-2D1E-0F43-8F77-1750EFA41650}"/>
              </a:ext>
            </a:extLst>
          </p:cNvPr>
          <p:cNvSpPr/>
          <p:nvPr/>
        </p:nvSpPr>
        <p:spPr>
          <a:xfrm>
            <a:off x="10212075" y="35644181"/>
            <a:ext cx="8001001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364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5.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기대효과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938566-CA47-EF42-AF88-16DE8CA4B9B3}"/>
              </a:ext>
            </a:extLst>
          </p:cNvPr>
          <p:cNvSpPr txBox="1"/>
          <p:nvPr/>
        </p:nvSpPr>
        <p:spPr>
          <a:xfrm>
            <a:off x="10912144" y="36847423"/>
            <a:ext cx="3001143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앞으로의 기대효과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382A328-A8F5-274F-AEAE-A174CAD3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075" y="36830973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9C6687-5F92-7B40-83EE-B160462CDF7F}"/>
              </a:ext>
            </a:extLst>
          </p:cNvPr>
          <p:cNvSpPr txBox="1"/>
          <p:nvPr/>
        </p:nvSpPr>
        <p:spPr>
          <a:xfrm>
            <a:off x="10281780" y="37727987"/>
            <a:ext cx="8001001" cy="408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카드 발급 비용</a:t>
            </a: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시간 절감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모바일 플랫폼을 통한 접근성 및 이용률 증가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자동화된 시스템을 이용하여 통계 추출의 편의성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외부인 차단 효과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기술의 확장성</a:t>
            </a:r>
            <a:endParaRPr lang="en-US" altLang="ko-KR" sz="2000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 - Beacon</a:t>
            </a:r>
            <a:r>
              <a:rPr lang="ko-KR" altLang="en-US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을 이용하여 시각 장애인</a:t>
            </a:r>
            <a:r>
              <a:rPr lang="en-US" altLang="ko-KR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액정이 파손된 휴대폰에서 사용 가능</a:t>
            </a:r>
            <a:endParaRPr lang="en-US" altLang="ko-KR" sz="1600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 - </a:t>
            </a:r>
            <a:r>
              <a:rPr lang="ko-KR" altLang="en-US" sz="16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학교 내 출입 통계 시스템 구축  가능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6C8F72-09C2-FD42-900D-398BCC103B4B}"/>
              </a:ext>
            </a:extLst>
          </p:cNvPr>
          <p:cNvSpPr/>
          <p:nvPr/>
        </p:nvSpPr>
        <p:spPr>
          <a:xfrm>
            <a:off x="-5739389" y="57946134"/>
            <a:ext cx="8000997" cy="126851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50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A2D-DA02-7F49-B7A2-FB3406701C58}"/>
              </a:ext>
            </a:extLst>
          </p:cNvPr>
          <p:cNvSpPr txBox="1"/>
          <p:nvPr/>
        </p:nvSpPr>
        <p:spPr>
          <a:xfrm>
            <a:off x="1503080" y="11839239"/>
            <a:ext cx="586891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5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Sejong University</a:t>
            </a:r>
            <a:endParaRPr kumimoji="1" lang="ko-KR" altLang="en-US" sz="55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036A88-6ECA-D94D-81F4-959B0C3E185F}"/>
              </a:ext>
            </a:extLst>
          </p:cNvPr>
          <p:cNvSpPr txBox="1"/>
          <p:nvPr/>
        </p:nvSpPr>
        <p:spPr>
          <a:xfrm>
            <a:off x="739930" y="12804659"/>
            <a:ext cx="183194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글로벌 라운지 출입문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0F0A12-7357-1C42-9F1C-8A095D3FBEDB}"/>
              </a:ext>
            </a:extLst>
          </p:cNvPr>
          <p:cNvSpPr txBox="1"/>
          <p:nvPr/>
        </p:nvSpPr>
        <p:spPr>
          <a:xfrm>
            <a:off x="12987859" y="3623035"/>
            <a:ext cx="5312673" cy="861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4996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CapstoneDesign</a:t>
            </a:r>
            <a:endParaRPr kumimoji="1" lang="ko-KR" altLang="en-US" sz="4996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09A4EB-6D34-3B43-AC6C-BF4B6EFDE476}"/>
              </a:ext>
            </a:extLst>
          </p:cNvPr>
          <p:cNvSpPr txBox="1"/>
          <p:nvPr/>
        </p:nvSpPr>
        <p:spPr>
          <a:xfrm>
            <a:off x="17288724" y="4480495"/>
            <a:ext cx="1011816" cy="554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002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  <a:r>
              <a:rPr kumimoji="1" lang="ko-KR" altLang="en-US" sz="3002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D9AB61F-79C5-46DF-9087-37668B0AC0B2}"/>
              </a:ext>
            </a:extLst>
          </p:cNvPr>
          <p:cNvGrpSpPr/>
          <p:nvPr/>
        </p:nvGrpSpPr>
        <p:grpSpPr>
          <a:xfrm>
            <a:off x="10212076" y="21379144"/>
            <a:ext cx="8057925" cy="4282784"/>
            <a:chOff x="1511302" y="27190676"/>
            <a:chExt cx="8057925" cy="4282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2758B1-67D6-AF43-9306-11467727019A}"/>
                </a:ext>
              </a:extLst>
            </p:cNvPr>
            <p:cNvSpPr txBox="1"/>
            <p:nvPr/>
          </p:nvSpPr>
          <p:spPr>
            <a:xfrm>
              <a:off x="2211371" y="27207126"/>
              <a:ext cx="867545" cy="538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9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요약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75B7ABE-C90F-0B4B-B950-2A254CE90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302" y="27190676"/>
              <a:ext cx="571500" cy="5715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15A3B1A-3F28-FF49-B26F-FC63F3A8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0127" y="28069860"/>
              <a:ext cx="8039100" cy="340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7BB21-E707-C142-A753-4657972B73C3}"/>
                </a:ext>
              </a:extLst>
            </p:cNvPr>
            <p:cNvSpPr txBox="1"/>
            <p:nvPr/>
          </p:nvSpPr>
          <p:spPr>
            <a:xfrm>
              <a:off x="2093605" y="28193417"/>
              <a:ext cx="1420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solidFill>
                    <a:schemeClr val="bg1"/>
                  </a:solidFill>
                  <a:latin typeface="Noto Sans CJK KR Medium" panose="020B0500000000000000" pitchFamily="34" charset="-128"/>
                  <a:ea typeface="Noto Sans CJK KR Medium" panose="020B0500000000000000" pitchFamily="34" charset="-128"/>
                </a:rPr>
                <a:t>프로젝트 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98A189-80B2-0E48-809E-7F15CF80D6D2}"/>
                </a:ext>
              </a:extLst>
            </p:cNvPr>
            <p:cNvSpPr txBox="1"/>
            <p:nvPr/>
          </p:nvSpPr>
          <p:spPr>
            <a:xfrm>
              <a:off x="5094427" y="28193417"/>
              <a:ext cx="3485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solidFill>
                    <a:schemeClr val="bg1"/>
                  </a:solidFill>
                  <a:latin typeface="Noto Sans CJK KR Medium" panose="020B0500000000000000" pitchFamily="34" charset="-128"/>
                  <a:ea typeface="Noto Sans CJK KR Medium" panose="020B0500000000000000" pitchFamily="34" charset="-128"/>
                </a:rPr>
                <a:t>Global Lounge Door System</a:t>
              </a:r>
              <a:endParaRPr kumimoji="1" lang="ko-KR" altLang="en-US" sz="2000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67F8CD-F6E3-2242-BDC6-3F11A18B322C}"/>
                </a:ext>
              </a:extLst>
            </p:cNvPr>
            <p:cNvSpPr txBox="1"/>
            <p:nvPr/>
          </p:nvSpPr>
          <p:spPr>
            <a:xfrm>
              <a:off x="5776515" y="28764917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사물인터넷 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(IoT)</a:t>
              </a:r>
              <a:endPara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FCDE9-4E23-CD41-A359-E03BC10F00AE}"/>
                </a:ext>
              </a:extLst>
            </p:cNvPr>
            <p:cNvSpPr txBox="1"/>
            <p:nvPr/>
          </p:nvSpPr>
          <p:spPr>
            <a:xfrm>
              <a:off x="6545145" y="29311689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6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65CBD0-56E4-CF4E-A502-0685942EA8D8}"/>
                </a:ext>
              </a:extLst>
            </p:cNvPr>
            <p:cNvSpPr txBox="1"/>
            <p:nvPr/>
          </p:nvSpPr>
          <p:spPr>
            <a:xfrm>
              <a:off x="4996653" y="29874906"/>
              <a:ext cx="3680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조재영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, 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안성수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, 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김민우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, </a:t>
              </a:r>
              <a:r>
                <a:rPr kumimoji="1" lang="ko-KR" altLang="en-US" sz="2000" dirty="0" err="1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임소율</a:t>
              </a:r>
              <a:endPara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D26F8A-090B-3B4C-A9A7-1563ED80A75A}"/>
                </a:ext>
              </a:extLst>
            </p:cNvPr>
            <p:cNvSpPr txBox="1"/>
            <p:nvPr/>
          </p:nvSpPr>
          <p:spPr>
            <a:xfrm>
              <a:off x="5736428" y="30438123"/>
              <a:ext cx="2201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Capstone Design</a:t>
              </a:r>
              <a:endPara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759478-DB96-AC4E-80D2-B324563024A9}"/>
                </a:ext>
              </a:extLst>
            </p:cNvPr>
            <p:cNvSpPr txBox="1"/>
            <p:nvPr/>
          </p:nvSpPr>
          <p:spPr>
            <a:xfrm>
              <a:off x="5631438" y="31001344"/>
              <a:ext cx="2411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2019.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03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~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2019.</a:t>
              </a:r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r>
                <a:rPr kumimoji="1" lang="en-US" altLang="ko-KR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06</a:t>
              </a:r>
              <a:endPara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B48C2E-D809-B049-BA7D-30B7BAE726AA}"/>
                </a:ext>
              </a:extLst>
            </p:cNvPr>
            <p:cNvSpPr txBox="1"/>
            <p:nvPr/>
          </p:nvSpPr>
          <p:spPr>
            <a:xfrm>
              <a:off x="1975789" y="28764917"/>
              <a:ext cx="1656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프로젝트 분야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EB6CF8-1BE7-814E-ABA1-26D9DE93ED60}"/>
                </a:ext>
              </a:extLst>
            </p:cNvPr>
            <p:cNvSpPr txBox="1"/>
            <p:nvPr/>
          </p:nvSpPr>
          <p:spPr>
            <a:xfrm>
              <a:off x="2447072" y="29311689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팀 명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51C32F-66AB-B249-B60C-15C671F75437}"/>
                </a:ext>
              </a:extLst>
            </p:cNvPr>
            <p:cNvSpPr txBox="1"/>
            <p:nvPr/>
          </p:nvSpPr>
          <p:spPr>
            <a:xfrm>
              <a:off x="1682436" y="29874909"/>
              <a:ext cx="2242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팀 구성원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44B268-C458-5848-8DD8-A815F92B475C}"/>
                </a:ext>
              </a:extLst>
            </p:cNvPr>
            <p:cNvSpPr txBox="1"/>
            <p:nvPr/>
          </p:nvSpPr>
          <p:spPr>
            <a:xfrm>
              <a:off x="2064751" y="30438123"/>
              <a:ext cx="14782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연계 교과 명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208696-0586-544D-8911-77BF31F24AC3}"/>
                </a:ext>
              </a:extLst>
            </p:cNvPr>
            <p:cNvSpPr txBox="1"/>
            <p:nvPr/>
          </p:nvSpPr>
          <p:spPr>
            <a:xfrm>
              <a:off x="2211430" y="31001344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개발 기간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988B24-BC1A-4B93-AF58-37F1C790821F}"/>
              </a:ext>
            </a:extLst>
          </p:cNvPr>
          <p:cNvGrpSpPr/>
          <p:nvPr/>
        </p:nvGrpSpPr>
        <p:grpSpPr>
          <a:xfrm>
            <a:off x="1096426" y="21240959"/>
            <a:ext cx="8402238" cy="4609980"/>
            <a:chOff x="1154482" y="21240959"/>
            <a:chExt cx="8402238" cy="460998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62835D7-E8F7-4DFF-9166-62CFA60CBE56}"/>
                </a:ext>
              </a:extLst>
            </p:cNvPr>
            <p:cNvSpPr/>
            <p:nvPr/>
          </p:nvSpPr>
          <p:spPr>
            <a:xfrm>
              <a:off x="6368917" y="21240959"/>
              <a:ext cx="3187803" cy="1165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관리자 </a:t>
              </a:r>
              <a:r>
                <a:rPr lang="en-US" altLang="ko-KR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UI/UX</a:t>
              </a:r>
              <a:r>
                <a:rPr lang="ko-KR" altLang="en-US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 </a:t>
              </a:r>
              <a:endParaRPr lang="en-US" altLang="ko-KR" sz="2000" b="1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출입이 허가된 외부인의 출입과 데이터 관리를 원활하게 하기 위한 </a:t>
              </a:r>
              <a:r>
                <a:rPr lang="en-US" altLang="ko-KR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UI/UX </a:t>
              </a: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제공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0D18FF1-20F7-4B28-A000-631BDA35796B}"/>
                </a:ext>
              </a:extLst>
            </p:cNvPr>
            <p:cNvSpPr/>
            <p:nvPr/>
          </p:nvSpPr>
          <p:spPr>
            <a:xfrm>
              <a:off x="6368917" y="24319494"/>
              <a:ext cx="3099101" cy="15314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데이터 통계</a:t>
              </a:r>
              <a:endParaRPr lang="en-US" altLang="ko-KR" sz="2000" b="1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수집한 데이터를 기본적으로 일별</a:t>
              </a:r>
              <a:r>
                <a:rPr lang="en-US" altLang="ko-KR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 월별</a:t>
              </a:r>
              <a:r>
                <a:rPr lang="en-US" altLang="ko-KR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 국가별로 통계</a:t>
              </a:r>
              <a:endParaRPr lang="en-US" altLang="ko-KR" sz="1400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 엑셀파일 데이터 추출 가능</a:t>
              </a:r>
              <a:r>
                <a:rPr lang="en-US" altLang="ko-KR" sz="16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FD74E91-8813-4990-BE5F-483748428FBD}"/>
                </a:ext>
              </a:extLst>
            </p:cNvPr>
            <p:cNvSpPr/>
            <p:nvPr/>
          </p:nvSpPr>
          <p:spPr>
            <a:xfrm>
              <a:off x="1154482" y="21272756"/>
              <a:ext cx="3544971" cy="1165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외부인 출입 통제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세종대학교 학생이나 관계자가 아닌 외부인의 자유로운 출입을 통제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200BFB1-0F8E-4B1B-ADEA-C9958B2A08F9}"/>
                </a:ext>
              </a:extLst>
            </p:cNvPr>
            <p:cNvSpPr/>
            <p:nvPr/>
          </p:nvSpPr>
          <p:spPr>
            <a:xfrm>
              <a:off x="1529299" y="24305869"/>
              <a:ext cx="3137126" cy="1165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원활한 데이터 수집</a:t>
              </a:r>
              <a:endParaRPr lang="en-US" altLang="ko-KR" sz="2000" b="1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기존 수기작성 방법에서 자동으로 데이터를 수집 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E1F686-4DAD-47FB-BAFE-9B7D4B9D0FB5}"/>
                </a:ext>
              </a:extLst>
            </p:cNvPr>
            <p:cNvGrpSpPr/>
            <p:nvPr/>
          </p:nvGrpSpPr>
          <p:grpSpPr>
            <a:xfrm>
              <a:off x="3446715" y="21351773"/>
              <a:ext cx="4153125" cy="4258555"/>
              <a:chOff x="5680089" y="6624498"/>
              <a:chExt cx="4153125" cy="4258555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B80FD305-D172-495D-ABC6-4FFD0237F9EA}"/>
                  </a:ext>
                </a:extLst>
              </p:cNvPr>
              <p:cNvGrpSpPr/>
              <p:nvPr/>
            </p:nvGrpSpPr>
            <p:grpSpPr>
              <a:xfrm>
                <a:off x="5682764" y="6624498"/>
                <a:ext cx="1926918" cy="1926332"/>
                <a:chOff x="3960315" y="1465546"/>
                <a:chExt cx="1926918" cy="1926332"/>
              </a:xfrm>
              <a:solidFill>
                <a:srgbClr val="E54C4F"/>
              </a:solidFill>
            </p:grpSpPr>
            <p:sp>
              <p:nvSpPr>
                <p:cNvPr id="128" name="양쪽 모서리가 둥근 사각형 42">
                  <a:extLst>
                    <a:ext uri="{FF2B5EF4-FFF2-40B4-BE49-F238E27FC236}">
                      <a16:creationId xmlns:a16="http://schemas.microsoft.com/office/drawing/2014/main" id="{D5F4B8B2-6584-4A3B-93E4-AA63F78DF081}"/>
                    </a:ext>
                  </a:extLst>
                </p:cNvPr>
                <p:cNvSpPr/>
                <p:nvPr/>
              </p:nvSpPr>
              <p:spPr>
                <a:xfrm>
                  <a:off x="5223354" y="1465546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D31F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각 삼각형 21">
                  <a:extLst>
                    <a:ext uri="{FF2B5EF4-FFF2-40B4-BE49-F238E27FC236}">
                      <a16:creationId xmlns:a16="http://schemas.microsoft.com/office/drawing/2014/main" id="{7BFE4EAD-4695-4180-AEE4-A64AEA263961}"/>
                    </a:ext>
                  </a:extLst>
                </p:cNvPr>
                <p:cNvSpPr/>
                <p:nvPr/>
              </p:nvSpPr>
              <p:spPr>
                <a:xfrm rot="10800000" flipH="1">
                  <a:off x="5223354" y="2730674"/>
                  <a:ext cx="661204" cy="66120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양쪽 모서리가 둥근 사각형 44">
                  <a:extLst>
                    <a:ext uri="{FF2B5EF4-FFF2-40B4-BE49-F238E27FC236}">
                      <a16:creationId xmlns:a16="http://schemas.microsoft.com/office/drawing/2014/main" id="{FD1D8DEB-5F53-4C54-896D-0E3D74C9D2AB}"/>
                    </a:ext>
                  </a:extLst>
                </p:cNvPr>
                <p:cNvSpPr/>
                <p:nvPr/>
              </p:nvSpPr>
              <p:spPr>
                <a:xfrm rot="16200000">
                  <a:off x="4260939" y="2427375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F988410C-4054-44AE-A68C-074727D04AAB}"/>
                  </a:ext>
                </a:extLst>
              </p:cNvPr>
              <p:cNvGrpSpPr/>
              <p:nvPr/>
            </p:nvGrpSpPr>
            <p:grpSpPr>
              <a:xfrm rot="5400000">
                <a:off x="7906588" y="6624791"/>
                <a:ext cx="1926918" cy="1926332"/>
                <a:chOff x="3960315" y="1465546"/>
                <a:chExt cx="1926918" cy="1926332"/>
              </a:xfrm>
              <a:solidFill>
                <a:srgbClr val="A17D60"/>
              </a:solidFill>
            </p:grpSpPr>
            <p:sp>
              <p:nvSpPr>
                <p:cNvPr id="132" name="양쪽 모서리가 둥근 사각형 46">
                  <a:extLst>
                    <a:ext uri="{FF2B5EF4-FFF2-40B4-BE49-F238E27FC236}">
                      <a16:creationId xmlns:a16="http://schemas.microsoft.com/office/drawing/2014/main" id="{4440F11D-D987-4DA5-B5CE-213B22F912DC}"/>
                    </a:ext>
                  </a:extLst>
                </p:cNvPr>
                <p:cNvSpPr/>
                <p:nvPr/>
              </p:nvSpPr>
              <p:spPr>
                <a:xfrm>
                  <a:off x="5223354" y="1465546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각 삼각형 25">
                  <a:extLst>
                    <a:ext uri="{FF2B5EF4-FFF2-40B4-BE49-F238E27FC236}">
                      <a16:creationId xmlns:a16="http://schemas.microsoft.com/office/drawing/2014/main" id="{6EF70E9B-9660-4620-9871-CD820ADDA2DB}"/>
                    </a:ext>
                  </a:extLst>
                </p:cNvPr>
                <p:cNvSpPr/>
                <p:nvPr/>
              </p:nvSpPr>
              <p:spPr>
                <a:xfrm rot="10800000" flipH="1">
                  <a:off x="5223354" y="2730674"/>
                  <a:ext cx="661204" cy="66120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양쪽 모서리가 둥근 사각형 48">
                  <a:extLst>
                    <a:ext uri="{FF2B5EF4-FFF2-40B4-BE49-F238E27FC236}">
                      <a16:creationId xmlns:a16="http://schemas.microsoft.com/office/drawing/2014/main" id="{0AAA95A9-568E-4017-A54E-B4056CCC392F}"/>
                    </a:ext>
                  </a:extLst>
                </p:cNvPr>
                <p:cNvSpPr/>
                <p:nvPr/>
              </p:nvSpPr>
              <p:spPr>
                <a:xfrm rot="16200000">
                  <a:off x="4260939" y="2427375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E6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C72B54F-38CE-4716-A95C-F0F80A955694}"/>
                  </a:ext>
                </a:extLst>
              </p:cNvPr>
              <p:cNvGrpSpPr/>
              <p:nvPr/>
            </p:nvGrpSpPr>
            <p:grpSpPr>
              <a:xfrm rot="10800000">
                <a:off x="7906296" y="8956720"/>
                <a:ext cx="1926918" cy="1926332"/>
                <a:chOff x="3960315" y="1465546"/>
                <a:chExt cx="1926918" cy="1926332"/>
              </a:xfrm>
              <a:solidFill>
                <a:srgbClr val="A17D60"/>
              </a:solidFill>
            </p:grpSpPr>
            <p:sp>
              <p:nvSpPr>
                <p:cNvPr id="136" name="양쪽 모서리가 둥근 사각형 50">
                  <a:extLst>
                    <a:ext uri="{FF2B5EF4-FFF2-40B4-BE49-F238E27FC236}">
                      <a16:creationId xmlns:a16="http://schemas.microsoft.com/office/drawing/2014/main" id="{673BD111-1B49-40D3-A2DA-5246D4E3472E}"/>
                    </a:ext>
                  </a:extLst>
                </p:cNvPr>
                <p:cNvSpPr/>
                <p:nvPr/>
              </p:nvSpPr>
              <p:spPr>
                <a:xfrm>
                  <a:off x="5223354" y="1465546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각 삼각형 29">
                  <a:extLst>
                    <a:ext uri="{FF2B5EF4-FFF2-40B4-BE49-F238E27FC236}">
                      <a16:creationId xmlns:a16="http://schemas.microsoft.com/office/drawing/2014/main" id="{5381C677-6E25-443C-9510-AF1B57659037}"/>
                    </a:ext>
                  </a:extLst>
                </p:cNvPr>
                <p:cNvSpPr/>
                <p:nvPr/>
              </p:nvSpPr>
              <p:spPr>
                <a:xfrm rot="10800000" flipH="1">
                  <a:off x="5223354" y="2730674"/>
                  <a:ext cx="661204" cy="66120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양쪽 모서리가 둥근 사각형 52">
                  <a:extLst>
                    <a:ext uri="{FF2B5EF4-FFF2-40B4-BE49-F238E27FC236}">
                      <a16:creationId xmlns:a16="http://schemas.microsoft.com/office/drawing/2014/main" id="{63EE39AA-2857-46A9-A699-E1F9DE5D0DD7}"/>
                    </a:ext>
                  </a:extLst>
                </p:cNvPr>
                <p:cNvSpPr/>
                <p:nvPr/>
              </p:nvSpPr>
              <p:spPr>
                <a:xfrm rot="16200000">
                  <a:off x="4260939" y="2427375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E6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67BB77E9-7CA1-4B0C-82F3-852EBFE46FC0}"/>
                  </a:ext>
                </a:extLst>
              </p:cNvPr>
              <p:cNvGrpSpPr/>
              <p:nvPr/>
            </p:nvGrpSpPr>
            <p:grpSpPr>
              <a:xfrm rot="16200000">
                <a:off x="5679796" y="8956428"/>
                <a:ext cx="1926918" cy="1926332"/>
                <a:chOff x="3960315" y="1465546"/>
                <a:chExt cx="1926918" cy="1926332"/>
              </a:xfrm>
              <a:solidFill>
                <a:srgbClr val="A17D60"/>
              </a:solidFill>
            </p:grpSpPr>
            <p:sp>
              <p:nvSpPr>
                <p:cNvPr id="140" name="양쪽 모서리가 둥근 사각형 54">
                  <a:extLst>
                    <a:ext uri="{FF2B5EF4-FFF2-40B4-BE49-F238E27FC236}">
                      <a16:creationId xmlns:a16="http://schemas.microsoft.com/office/drawing/2014/main" id="{90722C54-A75F-4AE8-A5CF-75BD35F81479}"/>
                    </a:ext>
                  </a:extLst>
                </p:cNvPr>
                <p:cNvSpPr/>
                <p:nvPr/>
              </p:nvSpPr>
              <p:spPr>
                <a:xfrm>
                  <a:off x="5223354" y="1465546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각 삼각형 33">
                  <a:extLst>
                    <a:ext uri="{FF2B5EF4-FFF2-40B4-BE49-F238E27FC236}">
                      <a16:creationId xmlns:a16="http://schemas.microsoft.com/office/drawing/2014/main" id="{835F5630-EE10-4064-B774-400637BCCBBD}"/>
                    </a:ext>
                  </a:extLst>
                </p:cNvPr>
                <p:cNvSpPr/>
                <p:nvPr/>
              </p:nvSpPr>
              <p:spPr>
                <a:xfrm rot="10800000" flipH="1">
                  <a:off x="5223354" y="2730674"/>
                  <a:ext cx="661204" cy="66120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양쪽 모서리가 둥근 사각형 56">
                  <a:extLst>
                    <a:ext uri="{FF2B5EF4-FFF2-40B4-BE49-F238E27FC236}">
                      <a16:creationId xmlns:a16="http://schemas.microsoft.com/office/drawing/2014/main" id="{EBEB388D-8889-42F5-B35F-9A2E1F85272B}"/>
                    </a:ext>
                  </a:extLst>
                </p:cNvPr>
                <p:cNvSpPr/>
                <p:nvPr/>
              </p:nvSpPr>
              <p:spPr>
                <a:xfrm rot="16200000">
                  <a:off x="4260939" y="2427375"/>
                  <a:ext cx="663879" cy="12651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E6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3" name="Group 14">
                <a:extLst>
                  <a:ext uri="{FF2B5EF4-FFF2-40B4-BE49-F238E27FC236}">
                    <a16:creationId xmlns:a16="http://schemas.microsoft.com/office/drawing/2014/main" id="{BA3456FC-E30D-48F3-B8E1-026F74AB001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344419" y="8080745"/>
                <a:ext cx="282952" cy="240012"/>
                <a:chOff x="3669" y="3943"/>
                <a:chExt cx="626" cy="531"/>
              </a:xfrm>
              <a:solidFill>
                <a:schemeClr val="bg1"/>
              </a:solidFill>
            </p:grpSpPr>
            <p:sp>
              <p:nvSpPr>
                <p:cNvPr id="144" name="Freeform 16">
                  <a:extLst>
                    <a:ext uri="{FF2B5EF4-FFF2-40B4-BE49-F238E27FC236}">
                      <a16:creationId xmlns:a16="http://schemas.microsoft.com/office/drawing/2014/main" id="{195F430E-12F6-4B60-BB85-A07F56EEAB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9" y="3943"/>
                  <a:ext cx="626" cy="531"/>
                </a:xfrm>
                <a:custGeom>
                  <a:avLst/>
                  <a:gdLst>
                    <a:gd name="T0" fmla="*/ 1532 w 3756"/>
                    <a:gd name="T1" fmla="*/ 2536 h 3186"/>
                    <a:gd name="T2" fmla="*/ 1516 w 3756"/>
                    <a:gd name="T3" fmla="*/ 2550 h 3186"/>
                    <a:gd name="T4" fmla="*/ 1450 w 3756"/>
                    <a:gd name="T5" fmla="*/ 2904 h 3186"/>
                    <a:gd name="T6" fmla="*/ 1457 w 3756"/>
                    <a:gd name="T7" fmla="*/ 2929 h 3186"/>
                    <a:gd name="T8" fmla="*/ 1481 w 3756"/>
                    <a:gd name="T9" fmla="*/ 2941 h 3186"/>
                    <a:gd name="T10" fmla="*/ 2288 w 3756"/>
                    <a:gd name="T11" fmla="*/ 2937 h 3186"/>
                    <a:gd name="T12" fmla="*/ 2304 w 3756"/>
                    <a:gd name="T13" fmla="*/ 2921 h 3186"/>
                    <a:gd name="T14" fmla="*/ 2306 w 3756"/>
                    <a:gd name="T15" fmla="*/ 2905 h 3186"/>
                    <a:gd name="T16" fmla="*/ 2243 w 3756"/>
                    <a:gd name="T17" fmla="*/ 2560 h 3186"/>
                    <a:gd name="T18" fmla="*/ 2233 w 3756"/>
                    <a:gd name="T19" fmla="*/ 2542 h 3186"/>
                    <a:gd name="T20" fmla="*/ 2214 w 3756"/>
                    <a:gd name="T21" fmla="*/ 2534 h 3186"/>
                    <a:gd name="T22" fmla="*/ 585 w 3756"/>
                    <a:gd name="T23" fmla="*/ 305 h 3186"/>
                    <a:gd name="T24" fmla="*/ 560 w 3756"/>
                    <a:gd name="T25" fmla="*/ 314 h 3186"/>
                    <a:gd name="T26" fmla="*/ 544 w 3756"/>
                    <a:gd name="T27" fmla="*/ 336 h 3186"/>
                    <a:gd name="T28" fmla="*/ 542 w 3756"/>
                    <a:gd name="T29" fmla="*/ 1890 h 3186"/>
                    <a:gd name="T30" fmla="*/ 553 w 3756"/>
                    <a:gd name="T31" fmla="*/ 1921 h 3186"/>
                    <a:gd name="T32" fmla="*/ 3188 w 3756"/>
                    <a:gd name="T33" fmla="*/ 1930 h 3186"/>
                    <a:gd name="T34" fmla="*/ 3211 w 3756"/>
                    <a:gd name="T35" fmla="*/ 1906 h 3186"/>
                    <a:gd name="T36" fmla="*/ 3214 w 3756"/>
                    <a:gd name="T37" fmla="*/ 350 h 3186"/>
                    <a:gd name="T38" fmla="*/ 3206 w 3756"/>
                    <a:gd name="T39" fmla="*/ 324 h 3186"/>
                    <a:gd name="T40" fmla="*/ 3185 w 3756"/>
                    <a:gd name="T41" fmla="*/ 308 h 3186"/>
                    <a:gd name="T42" fmla="*/ 585 w 3756"/>
                    <a:gd name="T43" fmla="*/ 305 h 3186"/>
                    <a:gd name="T44" fmla="*/ 3170 w 3756"/>
                    <a:gd name="T45" fmla="*/ 0 h 3186"/>
                    <a:gd name="T46" fmla="*/ 3263 w 3756"/>
                    <a:gd name="T47" fmla="*/ 13 h 3186"/>
                    <a:gd name="T48" fmla="*/ 3346 w 3756"/>
                    <a:gd name="T49" fmla="*/ 48 h 3186"/>
                    <a:gd name="T50" fmla="*/ 3418 w 3756"/>
                    <a:gd name="T51" fmla="*/ 103 h 3186"/>
                    <a:gd name="T52" fmla="*/ 3473 w 3756"/>
                    <a:gd name="T53" fmla="*/ 173 h 3186"/>
                    <a:gd name="T54" fmla="*/ 3508 w 3756"/>
                    <a:gd name="T55" fmla="*/ 256 h 3186"/>
                    <a:gd name="T56" fmla="*/ 3520 w 3756"/>
                    <a:gd name="T57" fmla="*/ 350 h 3186"/>
                    <a:gd name="T58" fmla="*/ 3518 w 3756"/>
                    <a:gd name="T59" fmla="*/ 1931 h 3186"/>
                    <a:gd name="T60" fmla="*/ 3500 w 3756"/>
                    <a:gd name="T61" fmla="*/ 2009 h 3186"/>
                    <a:gd name="T62" fmla="*/ 3516 w 3756"/>
                    <a:gd name="T63" fmla="*/ 2049 h 3186"/>
                    <a:gd name="T64" fmla="*/ 3754 w 3756"/>
                    <a:gd name="T65" fmla="*/ 3006 h 3186"/>
                    <a:gd name="T66" fmla="*/ 3753 w 3756"/>
                    <a:gd name="T67" fmla="*/ 3060 h 3186"/>
                    <a:gd name="T68" fmla="*/ 3729 w 3756"/>
                    <a:gd name="T69" fmla="*/ 3116 h 3186"/>
                    <a:gd name="T70" fmla="*/ 3687 w 3756"/>
                    <a:gd name="T71" fmla="*/ 3158 h 3186"/>
                    <a:gd name="T72" fmla="*/ 3631 w 3756"/>
                    <a:gd name="T73" fmla="*/ 3182 h 3186"/>
                    <a:gd name="T74" fmla="*/ 157 w 3756"/>
                    <a:gd name="T75" fmla="*/ 3186 h 3186"/>
                    <a:gd name="T76" fmla="*/ 101 w 3756"/>
                    <a:gd name="T77" fmla="*/ 3175 h 3186"/>
                    <a:gd name="T78" fmla="*/ 52 w 3756"/>
                    <a:gd name="T79" fmla="*/ 3146 h 3186"/>
                    <a:gd name="T80" fmla="*/ 18 w 3756"/>
                    <a:gd name="T81" fmla="*/ 3101 h 3186"/>
                    <a:gd name="T82" fmla="*/ 1 w 3756"/>
                    <a:gd name="T83" fmla="*/ 3047 h 3186"/>
                    <a:gd name="T84" fmla="*/ 5 w 3756"/>
                    <a:gd name="T85" fmla="*/ 2991 h 3186"/>
                    <a:gd name="T86" fmla="*/ 247 w 3756"/>
                    <a:gd name="T87" fmla="*/ 2028 h 3186"/>
                    <a:gd name="T88" fmla="*/ 245 w 3756"/>
                    <a:gd name="T89" fmla="*/ 1970 h 3186"/>
                    <a:gd name="T90" fmla="*/ 236 w 3756"/>
                    <a:gd name="T91" fmla="*/ 1890 h 3186"/>
                    <a:gd name="T92" fmla="*/ 239 w 3756"/>
                    <a:gd name="T93" fmla="*/ 302 h 3186"/>
                    <a:gd name="T94" fmla="*/ 263 w 3756"/>
                    <a:gd name="T95" fmla="*/ 214 h 3186"/>
                    <a:gd name="T96" fmla="*/ 308 w 3756"/>
                    <a:gd name="T97" fmla="*/ 136 h 3186"/>
                    <a:gd name="T98" fmla="*/ 372 w 3756"/>
                    <a:gd name="T99" fmla="*/ 73 h 3186"/>
                    <a:gd name="T100" fmla="*/ 450 w 3756"/>
                    <a:gd name="T101" fmla="*/ 27 h 3186"/>
                    <a:gd name="T102" fmla="*/ 538 w 3756"/>
                    <a:gd name="T103" fmla="*/ 3 h 3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756" h="3186">
                      <a:moveTo>
                        <a:pt x="1542" y="2534"/>
                      </a:moveTo>
                      <a:lnTo>
                        <a:pt x="1532" y="2536"/>
                      </a:lnTo>
                      <a:lnTo>
                        <a:pt x="1523" y="2542"/>
                      </a:lnTo>
                      <a:lnTo>
                        <a:pt x="1516" y="2550"/>
                      </a:lnTo>
                      <a:lnTo>
                        <a:pt x="1513" y="2560"/>
                      </a:lnTo>
                      <a:lnTo>
                        <a:pt x="1450" y="2904"/>
                      </a:lnTo>
                      <a:lnTo>
                        <a:pt x="1451" y="2917"/>
                      </a:lnTo>
                      <a:lnTo>
                        <a:pt x="1457" y="2929"/>
                      </a:lnTo>
                      <a:lnTo>
                        <a:pt x="1467" y="2937"/>
                      </a:lnTo>
                      <a:lnTo>
                        <a:pt x="1481" y="2941"/>
                      </a:lnTo>
                      <a:lnTo>
                        <a:pt x="2275" y="2941"/>
                      </a:lnTo>
                      <a:lnTo>
                        <a:pt x="2288" y="2937"/>
                      </a:lnTo>
                      <a:lnTo>
                        <a:pt x="2297" y="2932"/>
                      </a:lnTo>
                      <a:lnTo>
                        <a:pt x="2304" y="2921"/>
                      </a:lnTo>
                      <a:lnTo>
                        <a:pt x="2306" y="2909"/>
                      </a:lnTo>
                      <a:lnTo>
                        <a:pt x="2306" y="2905"/>
                      </a:lnTo>
                      <a:lnTo>
                        <a:pt x="2305" y="2901"/>
                      </a:lnTo>
                      <a:lnTo>
                        <a:pt x="2243" y="2560"/>
                      </a:lnTo>
                      <a:lnTo>
                        <a:pt x="2240" y="2550"/>
                      </a:lnTo>
                      <a:lnTo>
                        <a:pt x="2233" y="2542"/>
                      </a:lnTo>
                      <a:lnTo>
                        <a:pt x="2224" y="2536"/>
                      </a:lnTo>
                      <a:lnTo>
                        <a:pt x="2214" y="2534"/>
                      </a:lnTo>
                      <a:lnTo>
                        <a:pt x="1542" y="2534"/>
                      </a:lnTo>
                      <a:close/>
                      <a:moveTo>
                        <a:pt x="585" y="305"/>
                      </a:moveTo>
                      <a:lnTo>
                        <a:pt x="571" y="308"/>
                      </a:lnTo>
                      <a:lnTo>
                        <a:pt x="560" y="314"/>
                      </a:lnTo>
                      <a:lnTo>
                        <a:pt x="550" y="324"/>
                      </a:lnTo>
                      <a:lnTo>
                        <a:pt x="544" y="336"/>
                      </a:lnTo>
                      <a:lnTo>
                        <a:pt x="542" y="350"/>
                      </a:lnTo>
                      <a:lnTo>
                        <a:pt x="542" y="1890"/>
                      </a:lnTo>
                      <a:lnTo>
                        <a:pt x="544" y="1906"/>
                      </a:lnTo>
                      <a:lnTo>
                        <a:pt x="553" y="1921"/>
                      </a:lnTo>
                      <a:lnTo>
                        <a:pt x="567" y="1930"/>
                      </a:lnTo>
                      <a:lnTo>
                        <a:pt x="3188" y="1930"/>
                      </a:lnTo>
                      <a:lnTo>
                        <a:pt x="3202" y="1921"/>
                      </a:lnTo>
                      <a:lnTo>
                        <a:pt x="3211" y="1906"/>
                      </a:lnTo>
                      <a:lnTo>
                        <a:pt x="3214" y="1890"/>
                      </a:lnTo>
                      <a:lnTo>
                        <a:pt x="3214" y="350"/>
                      </a:lnTo>
                      <a:lnTo>
                        <a:pt x="3212" y="336"/>
                      </a:lnTo>
                      <a:lnTo>
                        <a:pt x="3206" y="324"/>
                      </a:lnTo>
                      <a:lnTo>
                        <a:pt x="3196" y="314"/>
                      </a:lnTo>
                      <a:lnTo>
                        <a:pt x="3185" y="308"/>
                      </a:lnTo>
                      <a:lnTo>
                        <a:pt x="3170" y="305"/>
                      </a:lnTo>
                      <a:lnTo>
                        <a:pt x="585" y="305"/>
                      </a:lnTo>
                      <a:close/>
                      <a:moveTo>
                        <a:pt x="585" y="0"/>
                      </a:moveTo>
                      <a:lnTo>
                        <a:pt x="3170" y="0"/>
                      </a:lnTo>
                      <a:lnTo>
                        <a:pt x="3218" y="3"/>
                      </a:lnTo>
                      <a:lnTo>
                        <a:pt x="3263" y="13"/>
                      </a:lnTo>
                      <a:lnTo>
                        <a:pt x="3306" y="27"/>
                      </a:lnTo>
                      <a:lnTo>
                        <a:pt x="3346" y="48"/>
                      </a:lnTo>
                      <a:lnTo>
                        <a:pt x="3384" y="73"/>
                      </a:lnTo>
                      <a:lnTo>
                        <a:pt x="3418" y="103"/>
                      </a:lnTo>
                      <a:lnTo>
                        <a:pt x="3448" y="136"/>
                      </a:lnTo>
                      <a:lnTo>
                        <a:pt x="3473" y="173"/>
                      </a:lnTo>
                      <a:lnTo>
                        <a:pt x="3493" y="214"/>
                      </a:lnTo>
                      <a:lnTo>
                        <a:pt x="3508" y="256"/>
                      </a:lnTo>
                      <a:lnTo>
                        <a:pt x="3517" y="302"/>
                      </a:lnTo>
                      <a:lnTo>
                        <a:pt x="3520" y="350"/>
                      </a:lnTo>
                      <a:lnTo>
                        <a:pt x="3520" y="1890"/>
                      </a:lnTo>
                      <a:lnTo>
                        <a:pt x="3518" y="1931"/>
                      </a:lnTo>
                      <a:lnTo>
                        <a:pt x="3510" y="1970"/>
                      </a:lnTo>
                      <a:lnTo>
                        <a:pt x="3500" y="2009"/>
                      </a:lnTo>
                      <a:lnTo>
                        <a:pt x="3509" y="2028"/>
                      </a:lnTo>
                      <a:lnTo>
                        <a:pt x="3516" y="2049"/>
                      </a:lnTo>
                      <a:lnTo>
                        <a:pt x="3749" y="2983"/>
                      </a:lnTo>
                      <a:lnTo>
                        <a:pt x="3754" y="3006"/>
                      </a:lnTo>
                      <a:lnTo>
                        <a:pt x="3756" y="3029"/>
                      </a:lnTo>
                      <a:lnTo>
                        <a:pt x="3753" y="3060"/>
                      </a:lnTo>
                      <a:lnTo>
                        <a:pt x="3743" y="3090"/>
                      </a:lnTo>
                      <a:lnTo>
                        <a:pt x="3729" y="3116"/>
                      </a:lnTo>
                      <a:lnTo>
                        <a:pt x="3710" y="3140"/>
                      </a:lnTo>
                      <a:lnTo>
                        <a:pt x="3687" y="3158"/>
                      </a:lnTo>
                      <a:lnTo>
                        <a:pt x="3660" y="3173"/>
                      </a:lnTo>
                      <a:lnTo>
                        <a:pt x="3631" y="3182"/>
                      </a:lnTo>
                      <a:lnTo>
                        <a:pt x="3599" y="3186"/>
                      </a:lnTo>
                      <a:lnTo>
                        <a:pt x="157" y="3186"/>
                      </a:lnTo>
                      <a:lnTo>
                        <a:pt x="129" y="3183"/>
                      </a:lnTo>
                      <a:lnTo>
                        <a:pt x="101" y="3175"/>
                      </a:lnTo>
                      <a:lnTo>
                        <a:pt x="75" y="3163"/>
                      </a:lnTo>
                      <a:lnTo>
                        <a:pt x="52" y="3146"/>
                      </a:lnTo>
                      <a:lnTo>
                        <a:pt x="33" y="3125"/>
                      </a:lnTo>
                      <a:lnTo>
                        <a:pt x="18" y="3101"/>
                      </a:lnTo>
                      <a:lnTo>
                        <a:pt x="7" y="3075"/>
                      </a:lnTo>
                      <a:lnTo>
                        <a:pt x="1" y="3047"/>
                      </a:lnTo>
                      <a:lnTo>
                        <a:pt x="0" y="3019"/>
                      </a:lnTo>
                      <a:lnTo>
                        <a:pt x="5" y="2991"/>
                      </a:lnTo>
                      <a:lnTo>
                        <a:pt x="240" y="2049"/>
                      </a:lnTo>
                      <a:lnTo>
                        <a:pt x="247" y="2028"/>
                      </a:lnTo>
                      <a:lnTo>
                        <a:pt x="256" y="2009"/>
                      </a:lnTo>
                      <a:lnTo>
                        <a:pt x="245" y="1970"/>
                      </a:lnTo>
                      <a:lnTo>
                        <a:pt x="238" y="1931"/>
                      </a:lnTo>
                      <a:lnTo>
                        <a:pt x="236" y="1890"/>
                      </a:lnTo>
                      <a:lnTo>
                        <a:pt x="236" y="350"/>
                      </a:lnTo>
                      <a:lnTo>
                        <a:pt x="239" y="302"/>
                      </a:lnTo>
                      <a:lnTo>
                        <a:pt x="248" y="256"/>
                      </a:lnTo>
                      <a:lnTo>
                        <a:pt x="263" y="214"/>
                      </a:lnTo>
                      <a:lnTo>
                        <a:pt x="283" y="173"/>
                      </a:lnTo>
                      <a:lnTo>
                        <a:pt x="308" y="136"/>
                      </a:lnTo>
                      <a:lnTo>
                        <a:pt x="338" y="103"/>
                      </a:lnTo>
                      <a:lnTo>
                        <a:pt x="372" y="73"/>
                      </a:lnTo>
                      <a:lnTo>
                        <a:pt x="409" y="48"/>
                      </a:lnTo>
                      <a:lnTo>
                        <a:pt x="450" y="27"/>
                      </a:lnTo>
                      <a:lnTo>
                        <a:pt x="493" y="13"/>
                      </a:lnTo>
                      <a:lnTo>
                        <a:pt x="538" y="3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45" name="Freeform 17">
                  <a:extLst>
                    <a:ext uri="{FF2B5EF4-FFF2-40B4-BE49-F238E27FC236}">
                      <a16:creationId xmlns:a16="http://schemas.microsoft.com/office/drawing/2014/main" id="{06AD3BDD-512B-4D4F-8EFD-886D8BB97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8" y="4071"/>
                  <a:ext cx="108" cy="109"/>
                </a:xfrm>
                <a:custGeom>
                  <a:avLst/>
                  <a:gdLst>
                    <a:gd name="T0" fmla="*/ 49 w 654"/>
                    <a:gd name="T1" fmla="*/ 0 h 654"/>
                    <a:gd name="T2" fmla="*/ 63 w 654"/>
                    <a:gd name="T3" fmla="*/ 2 h 654"/>
                    <a:gd name="T4" fmla="*/ 515 w 654"/>
                    <a:gd name="T5" fmla="*/ 174 h 654"/>
                    <a:gd name="T6" fmla="*/ 527 w 654"/>
                    <a:gd name="T7" fmla="*/ 181 h 654"/>
                    <a:gd name="T8" fmla="*/ 536 w 654"/>
                    <a:gd name="T9" fmla="*/ 192 h 654"/>
                    <a:gd name="T10" fmla="*/ 542 w 654"/>
                    <a:gd name="T11" fmla="*/ 205 h 654"/>
                    <a:gd name="T12" fmla="*/ 544 w 654"/>
                    <a:gd name="T13" fmla="*/ 220 h 654"/>
                    <a:gd name="T14" fmla="*/ 541 w 654"/>
                    <a:gd name="T15" fmla="*/ 234 h 654"/>
                    <a:gd name="T16" fmla="*/ 534 w 654"/>
                    <a:gd name="T17" fmla="*/ 247 h 654"/>
                    <a:gd name="T18" fmla="*/ 524 w 654"/>
                    <a:gd name="T19" fmla="*/ 256 h 654"/>
                    <a:gd name="T20" fmla="*/ 510 w 654"/>
                    <a:gd name="T21" fmla="*/ 262 h 654"/>
                    <a:gd name="T22" fmla="*/ 412 w 654"/>
                    <a:gd name="T23" fmla="*/ 289 h 654"/>
                    <a:gd name="T24" fmla="*/ 641 w 654"/>
                    <a:gd name="T25" fmla="*/ 518 h 654"/>
                    <a:gd name="T26" fmla="*/ 649 w 654"/>
                    <a:gd name="T27" fmla="*/ 529 h 654"/>
                    <a:gd name="T28" fmla="*/ 654 w 654"/>
                    <a:gd name="T29" fmla="*/ 543 h 654"/>
                    <a:gd name="T30" fmla="*/ 654 w 654"/>
                    <a:gd name="T31" fmla="*/ 558 h 654"/>
                    <a:gd name="T32" fmla="*/ 649 w 654"/>
                    <a:gd name="T33" fmla="*/ 572 h 654"/>
                    <a:gd name="T34" fmla="*/ 641 w 654"/>
                    <a:gd name="T35" fmla="*/ 583 h 654"/>
                    <a:gd name="T36" fmla="*/ 583 w 654"/>
                    <a:gd name="T37" fmla="*/ 641 h 654"/>
                    <a:gd name="T38" fmla="*/ 571 w 654"/>
                    <a:gd name="T39" fmla="*/ 649 h 654"/>
                    <a:gd name="T40" fmla="*/ 557 w 654"/>
                    <a:gd name="T41" fmla="*/ 654 h 654"/>
                    <a:gd name="T42" fmla="*/ 543 w 654"/>
                    <a:gd name="T43" fmla="*/ 654 h 654"/>
                    <a:gd name="T44" fmla="*/ 530 w 654"/>
                    <a:gd name="T45" fmla="*/ 649 h 654"/>
                    <a:gd name="T46" fmla="*/ 517 w 654"/>
                    <a:gd name="T47" fmla="*/ 641 h 654"/>
                    <a:gd name="T48" fmla="*/ 289 w 654"/>
                    <a:gd name="T49" fmla="*/ 412 h 654"/>
                    <a:gd name="T50" fmla="*/ 262 w 654"/>
                    <a:gd name="T51" fmla="*/ 510 h 654"/>
                    <a:gd name="T52" fmla="*/ 256 w 654"/>
                    <a:gd name="T53" fmla="*/ 524 h 654"/>
                    <a:gd name="T54" fmla="*/ 246 w 654"/>
                    <a:gd name="T55" fmla="*/ 534 h 654"/>
                    <a:gd name="T56" fmla="*/ 234 w 654"/>
                    <a:gd name="T57" fmla="*/ 541 h 654"/>
                    <a:gd name="T58" fmla="*/ 220 w 654"/>
                    <a:gd name="T59" fmla="*/ 544 h 654"/>
                    <a:gd name="T60" fmla="*/ 205 w 654"/>
                    <a:gd name="T61" fmla="*/ 543 h 654"/>
                    <a:gd name="T62" fmla="*/ 192 w 654"/>
                    <a:gd name="T63" fmla="*/ 536 h 654"/>
                    <a:gd name="T64" fmla="*/ 181 w 654"/>
                    <a:gd name="T65" fmla="*/ 527 h 654"/>
                    <a:gd name="T66" fmla="*/ 174 w 654"/>
                    <a:gd name="T67" fmla="*/ 515 h 654"/>
                    <a:gd name="T68" fmla="*/ 3 w 654"/>
                    <a:gd name="T69" fmla="*/ 62 h 654"/>
                    <a:gd name="T70" fmla="*/ 0 w 654"/>
                    <a:gd name="T71" fmla="*/ 50 h 654"/>
                    <a:gd name="T72" fmla="*/ 0 w 654"/>
                    <a:gd name="T73" fmla="*/ 36 h 654"/>
                    <a:gd name="T74" fmla="*/ 5 w 654"/>
                    <a:gd name="T75" fmla="*/ 24 h 654"/>
                    <a:gd name="T76" fmla="*/ 14 w 654"/>
                    <a:gd name="T77" fmla="*/ 13 h 654"/>
                    <a:gd name="T78" fmla="*/ 24 w 654"/>
                    <a:gd name="T79" fmla="*/ 5 h 654"/>
                    <a:gd name="T80" fmla="*/ 37 w 654"/>
                    <a:gd name="T81" fmla="*/ 1 h 654"/>
                    <a:gd name="T82" fmla="*/ 49 w 654"/>
                    <a:gd name="T83" fmla="*/ 0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54" h="654">
                      <a:moveTo>
                        <a:pt x="49" y="0"/>
                      </a:moveTo>
                      <a:lnTo>
                        <a:pt x="63" y="2"/>
                      </a:lnTo>
                      <a:lnTo>
                        <a:pt x="515" y="174"/>
                      </a:lnTo>
                      <a:lnTo>
                        <a:pt x="527" y="181"/>
                      </a:lnTo>
                      <a:lnTo>
                        <a:pt x="536" y="192"/>
                      </a:lnTo>
                      <a:lnTo>
                        <a:pt x="542" y="205"/>
                      </a:lnTo>
                      <a:lnTo>
                        <a:pt x="544" y="220"/>
                      </a:lnTo>
                      <a:lnTo>
                        <a:pt x="541" y="234"/>
                      </a:lnTo>
                      <a:lnTo>
                        <a:pt x="534" y="247"/>
                      </a:lnTo>
                      <a:lnTo>
                        <a:pt x="524" y="256"/>
                      </a:lnTo>
                      <a:lnTo>
                        <a:pt x="510" y="262"/>
                      </a:lnTo>
                      <a:lnTo>
                        <a:pt x="412" y="289"/>
                      </a:lnTo>
                      <a:lnTo>
                        <a:pt x="641" y="518"/>
                      </a:lnTo>
                      <a:lnTo>
                        <a:pt x="649" y="529"/>
                      </a:lnTo>
                      <a:lnTo>
                        <a:pt x="654" y="543"/>
                      </a:lnTo>
                      <a:lnTo>
                        <a:pt x="654" y="558"/>
                      </a:lnTo>
                      <a:lnTo>
                        <a:pt x="649" y="572"/>
                      </a:lnTo>
                      <a:lnTo>
                        <a:pt x="641" y="583"/>
                      </a:lnTo>
                      <a:lnTo>
                        <a:pt x="583" y="641"/>
                      </a:lnTo>
                      <a:lnTo>
                        <a:pt x="571" y="649"/>
                      </a:lnTo>
                      <a:lnTo>
                        <a:pt x="557" y="654"/>
                      </a:lnTo>
                      <a:lnTo>
                        <a:pt x="543" y="654"/>
                      </a:lnTo>
                      <a:lnTo>
                        <a:pt x="530" y="649"/>
                      </a:lnTo>
                      <a:lnTo>
                        <a:pt x="517" y="641"/>
                      </a:lnTo>
                      <a:lnTo>
                        <a:pt x="289" y="412"/>
                      </a:lnTo>
                      <a:lnTo>
                        <a:pt x="262" y="510"/>
                      </a:lnTo>
                      <a:lnTo>
                        <a:pt x="256" y="524"/>
                      </a:lnTo>
                      <a:lnTo>
                        <a:pt x="246" y="534"/>
                      </a:lnTo>
                      <a:lnTo>
                        <a:pt x="234" y="541"/>
                      </a:lnTo>
                      <a:lnTo>
                        <a:pt x="220" y="544"/>
                      </a:lnTo>
                      <a:lnTo>
                        <a:pt x="205" y="543"/>
                      </a:lnTo>
                      <a:lnTo>
                        <a:pt x="192" y="536"/>
                      </a:lnTo>
                      <a:lnTo>
                        <a:pt x="181" y="527"/>
                      </a:lnTo>
                      <a:lnTo>
                        <a:pt x="174" y="515"/>
                      </a:lnTo>
                      <a:lnTo>
                        <a:pt x="3" y="62"/>
                      </a:lnTo>
                      <a:lnTo>
                        <a:pt x="0" y="50"/>
                      </a:lnTo>
                      <a:lnTo>
                        <a:pt x="0" y="36"/>
                      </a:lnTo>
                      <a:lnTo>
                        <a:pt x="5" y="24"/>
                      </a:lnTo>
                      <a:lnTo>
                        <a:pt x="14" y="13"/>
                      </a:lnTo>
                      <a:lnTo>
                        <a:pt x="24" y="5"/>
                      </a:lnTo>
                      <a:lnTo>
                        <a:pt x="37" y="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6" name="Group 28">
                <a:extLst>
                  <a:ext uri="{FF2B5EF4-FFF2-40B4-BE49-F238E27FC236}">
                    <a16:creationId xmlns:a16="http://schemas.microsoft.com/office/drawing/2014/main" id="{B9C10075-15B3-4DC7-BA41-22E53EAB3E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75805" y="8096934"/>
                <a:ext cx="305908" cy="26772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147" name="Freeform 30">
                  <a:extLst>
                    <a:ext uri="{FF2B5EF4-FFF2-40B4-BE49-F238E27FC236}">
                      <a16:creationId xmlns:a16="http://schemas.microsoft.com/office/drawing/2014/main" id="{98D3FFE7-7A06-460E-B591-9912CB41D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48" name="Freeform 31">
                  <a:extLst>
                    <a:ext uri="{FF2B5EF4-FFF2-40B4-BE49-F238E27FC236}">
                      <a16:creationId xmlns:a16="http://schemas.microsoft.com/office/drawing/2014/main" id="{9E94E40B-96F6-439B-BDAF-79350BB7E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616890A3-C239-431C-9CAB-1B41CAA32274}"/>
                  </a:ext>
                </a:extLst>
              </p:cNvPr>
              <p:cNvGrpSpPr/>
              <p:nvPr/>
            </p:nvGrpSpPr>
            <p:grpSpPr>
              <a:xfrm>
                <a:off x="5900590" y="9129320"/>
                <a:ext cx="300051" cy="332571"/>
                <a:chOff x="4006850" y="1601788"/>
                <a:chExt cx="322263" cy="357188"/>
              </a:xfrm>
              <a:solidFill>
                <a:schemeClr val="bg1"/>
              </a:solidFill>
            </p:grpSpPr>
            <p:sp>
              <p:nvSpPr>
                <p:cNvPr id="150" name="Freeform 17">
                  <a:extLst>
                    <a:ext uri="{FF2B5EF4-FFF2-40B4-BE49-F238E27FC236}">
                      <a16:creationId xmlns:a16="http://schemas.microsoft.com/office/drawing/2014/main" id="{A70B7D5E-571F-4905-AA64-0A8CA7BED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51" name="Freeform 18">
                  <a:extLst>
                    <a:ext uri="{FF2B5EF4-FFF2-40B4-BE49-F238E27FC236}">
                      <a16:creationId xmlns:a16="http://schemas.microsoft.com/office/drawing/2014/main" id="{A1744F10-A578-4838-B95D-CCCCBBA3B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52" name="Freeform 19">
                  <a:extLst>
                    <a:ext uri="{FF2B5EF4-FFF2-40B4-BE49-F238E27FC236}">
                      <a16:creationId xmlns:a16="http://schemas.microsoft.com/office/drawing/2014/main" id="{EE03F949-33DF-4A52-BBF3-48BD75EA6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53" name="Freeform 20">
                  <a:extLst>
                    <a:ext uri="{FF2B5EF4-FFF2-40B4-BE49-F238E27FC236}">
                      <a16:creationId xmlns:a16="http://schemas.microsoft.com/office/drawing/2014/main" id="{478E6A49-4B2B-4119-9C83-5DDD567F1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54" name="Freeform 21">
                  <a:extLst>
                    <a:ext uri="{FF2B5EF4-FFF2-40B4-BE49-F238E27FC236}">
                      <a16:creationId xmlns:a16="http://schemas.microsoft.com/office/drawing/2014/main" id="{9CE81CEB-E4F8-4077-AA7A-C5CD9817A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04370884-D5A9-40B7-BAD8-E50AEDF664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5692" y="9098012"/>
                <a:ext cx="245832" cy="30181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156" name="사각형: 둥근 위쪽 모서리 75">
            <a:extLst>
              <a:ext uri="{FF2B5EF4-FFF2-40B4-BE49-F238E27FC236}">
                <a16:creationId xmlns:a16="http://schemas.microsoft.com/office/drawing/2014/main" id="{CABBE49F-991C-4EA7-91E0-2A48F74D048C}"/>
              </a:ext>
            </a:extLst>
          </p:cNvPr>
          <p:cNvSpPr/>
          <p:nvPr/>
        </p:nvSpPr>
        <p:spPr>
          <a:xfrm>
            <a:off x="10212076" y="20290720"/>
            <a:ext cx="80010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364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2.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요약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075ED-D12B-7840-8CF2-551B6ED7AC7D}"/>
              </a:ext>
            </a:extLst>
          </p:cNvPr>
          <p:cNvSpPr txBox="1"/>
          <p:nvPr/>
        </p:nvSpPr>
        <p:spPr>
          <a:xfrm>
            <a:off x="1503080" y="37488809"/>
            <a:ext cx="8000997" cy="412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4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편의성 </a:t>
            </a:r>
            <a:r>
              <a:rPr lang="en-US" altLang="ko-KR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인증방식</a:t>
            </a:r>
            <a:endParaRPr lang="en-US" altLang="ko-KR" sz="2000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4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→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휴대폰을 이용한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QR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코드를 도입</a:t>
            </a:r>
            <a:endParaRPr lang="en-US" altLang="ko-KR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4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편리함과 발급 비용이 발생하지 않고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높은 접근성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확장성을 가짐</a:t>
            </a:r>
            <a:endParaRPr lang="en-US" altLang="ko-KR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 algn="just">
              <a:lnSpc>
                <a:spcPct val="250000"/>
              </a:lnSpc>
              <a:buAutoNum type="arabicPeriod" startAt="2"/>
            </a:pP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외부인 출입 통제</a:t>
            </a:r>
            <a:endParaRPr lang="en-US" altLang="ko-KR" sz="2000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4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→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학교서버 우회 인증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앱 생명주기를 이용한 인증시스템 도입</a:t>
            </a:r>
            <a:endParaRPr lang="en-US" altLang="ko-KR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 algn="just">
              <a:lnSpc>
                <a:spcPct val="250000"/>
              </a:lnSpc>
              <a:buAutoNum type="arabicPeriod" startAt="3"/>
            </a:pP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관리 및 이용 통계</a:t>
            </a:r>
            <a:endParaRPr lang="en-US" altLang="ko-KR" sz="2000" b="1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4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→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 정보를 저장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관리하는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서버를 구축</a:t>
            </a:r>
            <a:endParaRPr lang="en-US" altLang="ko-KR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9" name="Picture 18" descr="íµì 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97DBD94C-D498-4CF4-894E-3EC80999540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0222" y1="20444" x2="50222" y2="20444"/>
                      </a14:backgroundRemoval>
                    </a14:imgEffect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39" y="41897793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24" descr="qrì½ë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DCC4B495-C2E0-4B7F-8E1B-CFA2FC46A06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t="10012" r="9129" b="10471"/>
          <a:stretch/>
        </p:blipFill>
        <p:spPr bwMode="auto">
          <a:xfrm>
            <a:off x="2070123" y="41897793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usiness graph icon">
            <a:extLst>
              <a:ext uri="{FF2B5EF4-FFF2-40B4-BE49-F238E27FC236}">
                <a16:creationId xmlns:a16="http://schemas.microsoft.com/office/drawing/2014/main" id="{F660DACF-C5D3-49BE-ABC6-DFA99FB90FB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83" b="74519" l="25000" r="77163">
                        <a14:foregroundMark x1="30529" y1="43269" x2="30529" y2="43269"/>
                        <a14:foregroundMark x1="45673" y1="53125" x2="45673" y2="53125"/>
                        <a14:foregroundMark x1="59856" y1="51923" x2="59856" y2="51923"/>
                        <a14:foregroundMark x1="52163" y1="43269" x2="52163" y2="43269"/>
                        <a14:foregroundMark x1="45433" y1="70913" x2="45433" y2="70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31" t="23068" r="18049" b="20993"/>
          <a:stretch/>
        </p:blipFill>
        <p:spPr bwMode="auto">
          <a:xfrm>
            <a:off x="7428203" y="41897793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_x66025328" descr="EMB000032245de6">
            <a:extLst>
              <a:ext uri="{FF2B5EF4-FFF2-40B4-BE49-F238E27FC236}">
                <a16:creationId xmlns:a16="http://schemas.microsoft.com/office/drawing/2014/main" id="{8467D97D-3EB2-43F7-9D7F-1A80A5B2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42" y="27950287"/>
            <a:ext cx="13742839" cy="713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257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 Sans CJK KR</vt:lpstr>
      <vt:lpstr>Noto Sans CJK KR Black</vt:lpstr>
      <vt:lpstr>Noto Sans CJK KR Bold</vt:lpstr>
      <vt:lpstr>Noto Sans CJK KR Medium</vt:lpstr>
      <vt:lpstr>Noto Sans CJK KR Regular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백민규</dc:creator>
  <cp:lastModifiedBy> </cp:lastModifiedBy>
  <cp:revision>34</cp:revision>
  <dcterms:created xsi:type="dcterms:W3CDTF">2019-05-22T11:00:07Z</dcterms:created>
  <dcterms:modified xsi:type="dcterms:W3CDTF">2019-05-26T11:50:04Z</dcterms:modified>
</cp:coreProperties>
</file>