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55" r:id="rId5"/>
    <p:sldId id="347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0" r:id="rId14"/>
    <p:sldId id="368" r:id="rId15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366FF"/>
    <a:srgbClr val="0033CC"/>
    <a:srgbClr val="FFFF66"/>
    <a:srgbClr val="FF0000"/>
    <a:srgbClr val="99FF66"/>
    <a:srgbClr val="008000"/>
    <a:srgbClr val="CCCCFF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032" autoAdjust="0"/>
  </p:normalViewPr>
  <p:slideViewPr>
    <p:cSldViewPr>
      <p:cViewPr>
        <p:scale>
          <a:sx n="100" d="100"/>
          <a:sy n="100" d="100"/>
        </p:scale>
        <p:origin x="1708" y="-128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6994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6279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247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7252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152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562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2741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1251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335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ver.1.0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ko-KR" altLang="en-US" sz="1800" b="1" dirty="0"/>
              <a:t>제품 및 재료 관리 시스템</a:t>
            </a:r>
            <a:endParaRPr lang="en-US" altLang="ko-KR" sz="1800" b="1" dirty="0"/>
          </a:p>
          <a:p>
            <a:r>
              <a:rPr lang="en-US" altLang="ko-KR" sz="1800" b="1" dirty="0"/>
              <a:t>[ Kiosk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]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78660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12 / 27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초기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작성 </a:t>
            </a:r>
            <a:r>
              <a:rPr lang="en-US" altLang="ko-KR" sz="1300" b="1" dirty="0"/>
              <a:t>: 07</a:t>
            </a:r>
            <a:r>
              <a:rPr lang="ko-KR" altLang="en-US" sz="1300" b="1" dirty="0"/>
              <a:t>조 조재영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정유라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최인호</a:t>
            </a:r>
            <a:endParaRPr lang="en-US" altLang="ko-KR" sz="1300" b="1" dirty="0"/>
          </a:p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최종 수정일 </a:t>
            </a:r>
            <a:r>
              <a:rPr lang="en-US" altLang="ko-KR" sz="1300" b="1" dirty="0"/>
              <a:t>: 2019.12.27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13081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 Product (Modify)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뒤로 가기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[Add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전환된다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컴퓨터에서 파일 선택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제품의 사진을 고를 수 있는 팝업창이 뜬다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제품에 들어갈 재료들을 선택 할 수 있는 체크박스와 개수가 뜬다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※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 박스가 체크되어 있지 않으면 옆의 재료 개수 변동은 불가능하다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CE0AD4-6865-41BF-8895-97A249D7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8" y="2360712"/>
            <a:ext cx="6465785" cy="47525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C4EE6D-DC3A-4D00-BBFD-4B5A0C1D8774}"/>
              </a:ext>
            </a:extLst>
          </p:cNvPr>
          <p:cNvSpPr/>
          <p:nvPr/>
        </p:nvSpPr>
        <p:spPr bwMode="auto">
          <a:xfrm>
            <a:off x="764704" y="3375708"/>
            <a:ext cx="2117725" cy="252028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203A14-BD3A-4773-911B-DAB97B01D569}"/>
              </a:ext>
            </a:extLst>
          </p:cNvPr>
          <p:cNvSpPr/>
          <p:nvPr/>
        </p:nvSpPr>
        <p:spPr bwMode="auto">
          <a:xfrm>
            <a:off x="546894" y="3088148"/>
            <a:ext cx="360040" cy="360040"/>
          </a:xfrm>
          <a:prstGeom prst="ellipse">
            <a:avLst/>
          </a:prstGeom>
          <a:solidFill>
            <a:srgbClr val="00CC99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85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4658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 Product (New)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뒤로 가기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[Add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전환된다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컴퓨터에서 파일 선택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제품의 사진을 고를 수 있는 팝업창이 뜬다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※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선택하지 않았더라면 이미 갖고 있는 파일이 자동으로 선택된다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삭제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이미 갖고 있는 데이터를 삭제하고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[Add Product]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전환된다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제품의 정보를 수정 한 후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[Add Product]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전환한다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제품의 기존 정보를 미리 체크박스와 옆의 개수에 표시한다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C8AE61-B673-4B37-A64E-729BB578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7" y="2277628"/>
            <a:ext cx="6449489" cy="46915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E298A8-056A-488A-B43E-7DB64BD150E6}"/>
              </a:ext>
            </a:extLst>
          </p:cNvPr>
          <p:cNvSpPr/>
          <p:nvPr/>
        </p:nvSpPr>
        <p:spPr bwMode="auto">
          <a:xfrm>
            <a:off x="764704" y="3394696"/>
            <a:ext cx="2117725" cy="252028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7B515C-ED66-4795-85A6-EC046665F74D}"/>
              </a:ext>
            </a:extLst>
          </p:cNvPr>
          <p:cNvSpPr/>
          <p:nvPr/>
        </p:nvSpPr>
        <p:spPr bwMode="auto">
          <a:xfrm>
            <a:off x="497210" y="3104568"/>
            <a:ext cx="360040" cy="360040"/>
          </a:xfrm>
          <a:prstGeom prst="ellipse">
            <a:avLst/>
          </a:prstGeom>
          <a:solidFill>
            <a:srgbClr val="00CC99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4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6898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화면에서 가장 기본이 되는 창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E83B28-4CC1-4928-A636-288F40B6B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6" y="2360712"/>
            <a:ext cx="6367831" cy="46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18">
            <a:extLst>
              <a:ext uri="{FF2B5EF4-FFF2-40B4-BE49-F238E27FC236}">
                <a16:creationId xmlns:a16="http://schemas.microsoft.com/office/drawing/2014/main" id="{5A882809-685C-45D3-BBF8-EF0ED4D7E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11825"/>
              </p:ext>
            </p:extLst>
          </p:nvPr>
        </p:nvGraphicFramePr>
        <p:xfrm>
          <a:off x="152400" y="1256154"/>
          <a:ext cx="6553200" cy="8589559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누르면 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 목록에 추가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장바구니목록에 추가 된 것은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 조절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], 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가능하다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취소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장바구니 목록에서 제품이 제외 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투입 금액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입력하면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거스름 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장바구니에 표시된 금액을 제외한 거스름돈이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금액이 결제가 되고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현황이 변경된다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만약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다수의 접속에서 재료가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소지될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경우 구매가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되지 않고 품절된 품목은 장바구니에서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4F91E-796D-48E1-81F6-0D044B05F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" y="2288704"/>
            <a:ext cx="6303597" cy="48965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CE3E5EA-1318-456F-B1C8-3E6B20A064C5}"/>
              </a:ext>
            </a:extLst>
          </p:cNvPr>
          <p:cNvSpPr/>
          <p:nvPr/>
        </p:nvSpPr>
        <p:spPr bwMode="auto">
          <a:xfrm>
            <a:off x="366874" y="2981857"/>
            <a:ext cx="360040" cy="360040"/>
          </a:xfrm>
          <a:prstGeom prst="ellipse">
            <a:avLst/>
          </a:prstGeom>
          <a:solidFill>
            <a:srgbClr val="00CC99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D7F073-F33B-4783-B25D-738F1648453A}"/>
              </a:ext>
            </a:extLst>
          </p:cNvPr>
          <p:cNvSpPr/>
          <p:nvPr/>
        </p:nvSpPr>
        <p:spPr bwMode="auto">
          <a:xfrm>
            <a:off x="5013176" y="3800872"/>
            <a:ext cx="360040" cy="360040"/>
          </a:xfrm>
          <a:prstGeom prst="ellipse">
            <a:avLst/>
          </a:prstGeom>
          <a:solidFill>
            <a:srgbClr val="00CC99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울릉도L" pitchFamily="18" charset="-127"/>
                <a:ea typeface="HY울릉도L" pitchFamily="18" charset="-127"/>
              </a:rPr>
              <a:t>2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2A101C-184D-4A35-A4F2-BDD7D365FEBE}"/>
              </a:ext>
            </a:extLst>
          </p:cNvPr>
          <p:cNvSpPr/>
          <p:nvPr/>
        </p:nvSpPr>
        <p:spPr bwMode="auto">
          <a:xfrm>
            <a:off x="4077072" y="6321152"/>
            <a:ext cx="360040" cy="360040"/>
          </a:xfrm>
          <a:prstGeom prst="ellipse">
            <a:avLst/>
          </a:prstGeom>
          <a:solidFill>
            <a:srgbClr val="00CC99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FFFF00"/>
                </a:solidFill>
                <a:latin typeface="HY울릉도L" pitchFamily="18" charset="-127"/>
                <a:ea typeface="HY울릉도L" pitchFamily="18" charset="-127"/>
              </a:rPr>
              <a:t>4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375FA3-54D3-4C96-B011-18BF7997875F}"/>
              </a:ext>
            </a:extLst>
          </p:cNvPr>
          <p:cNvSpPr/>
          <p:nvPr/>
        </p:nvSpPr>
        <p:spPr bwMode="auto">
          <a:xfrm>
            <a:off x="5733256" y="6609184"/>
            <a:ext cx="360040" cy="360040"/>
          </a:xfrm>
          <a:prstGeom prst="ellipse">
            <a:avLst/>
          </a:prstGeom>
          <a:solidFill>
            <a:srgbClr val="00CC99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solidFill>
                  <a:srgbClr val="FFFF00"/>
                </a:solidFill>
                <a:latin typeface="HY울릉도L" pitchFamily="18" charset="-127"/>
                <a:ea typeface="HY울릉도L" pitchFamily="18" charset="-127"/>
              </a:rPr>
              <a:t>5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9033A4-BD19-479D-8C9A-3AAC6F8C8482}"/>
              </a:ext>
            </a:extLst>
          </p:cNvPr>
          <p:cNvSpPr/>
          <p:nvPr/>
        </p:nvSpPr>
        <p:spPr bwMode="auto">
          <a:xfrm>
            <a:off x="6309320" y="3872880"/>
            <a:ext cx="360040" cy="360040"/>
          </a:xfrm>
          <a:prstGeom prst="ellipse">
            <a:avLst/>
          </a:prstGeom>
          <a:solidFill>
            <a:srgbClr val="00CC99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울릉도L" pitchFamily="18" charset="-127"/>
                <a:ea typeface="HY울릉도L" pitchFamily="18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52188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4FE00-1DD1-4926-84CC-93546CA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5" y="2288704"/>
            <a:ext cx="6414545" cy="4753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9D359-8486-4ED2-9D4E-D1432384CBA6}"/>
              </a:ext>
            </a:extLst>
          </p:cNvPr>
          <p:cNvSpPr txBox="1"/>
          <p:nvPr/>
        </p:nvSpPr>
        <p:spPr>
          <a:xfrm>
            <a:off x="908720" y="7617296"/>
            <a:ext cx="575648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버튼을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[ID]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[Password]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입력하는 창이 팝업 된다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 성공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관리자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(Management Main)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으로 넘어간다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algn="l">
              <a:lnSpc>
                <a:spcPct val="15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 실패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[ID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가 틀립니다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라는 팝업이 뜨고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[Client]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으로 되돌아간다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71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665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Management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82D6491-C3E4-419D-B398-5423E975A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2288704"/>
            <a:ext cx="6444368" cy="4824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DBC7E-C98E-4D63-9716-D2D9F331831E}"/>
              </a:ext>
            </a:extLst>
          </p:cNvPr>
          <p:cNvSpPr txBox="1"/>
          <p:nvPr/>
        </p:nvSpPr>
        <p:spPr>
          <a:xfrm>
            <a:off x="912879" y="7617296"/>
            <a:ext cx="5756481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판매 총액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], 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재고 현황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], 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재고 구매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], 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추가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버튼이 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판매 총액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 : [Total Products Sales]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화면으로 전환된다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재고 현황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 : [Product inventory status]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화면으로 전환된다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재고 구매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 : [Purchase of Product Inventory]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화면으로 전환된다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제품 추가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 : [Add Product]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화면으로 전환된다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 : [Client]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으로 전환된다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326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03602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Total Products Sales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lnSpc>
                          <a:spcPct val="150000"/>
                        </a:lnSpc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있는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갖고 와서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PrCode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명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가격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PrPrice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개수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PrNumber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총액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 보여준다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( ※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총액과 합계 금액은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갖고 있지 않는다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7BA26-0C72-4BE1-AAD2-61C9E797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8" y="2288704"/>
            <a:ext cx="639942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26228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 inventory status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lnSpc>
                          <a:spcPct val="150000"/>
                        </a:lnSpc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있는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[Ingredient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갖고 와서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재료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IgCode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재료 명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재료 개수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IgNumber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화면에 보여준다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DE8F7-2453-48D2-B4E2-ED27E3E6F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1" y="2288704"/>
            <a:ext cx="637199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9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69844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Purchase of Product Inventory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lnSpc>
                          <a:spcPct val="150000"/>
                        </a:lnSpc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[Management Main]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넘어간다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Ingredient Table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데이터를 갖고 온다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 선택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에서는 재료 명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표시되며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재료 코드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IgCode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재료 명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|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재료 가격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IgPrice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재료 개수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IgNumber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77A79-163E-4A24-8BDC-BC8C28DBD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" y="2288704"/>
            <a:ext cx="634252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33899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조재영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정유라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최인호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2019-12-27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 Product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뒤로 가기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[Management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전환된다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 Edit Product 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넘어간다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제품 등록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[Edit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넘어간다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[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제품 등록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버튼이 같은 화면으로 넘어가는데 차이는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누르면 이미 갖고 있는 데이터를 기반으로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[Edit Product]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넘어가고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제품 등록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버튼은 데이터 기반 없이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[Edit Product]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넘어간다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B6BB0-011C-47C5-B9A6-25A4B729E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04" y="2288704"/>
            <a:ext cx="64534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716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499C9D42627458715DAFDF31EFEBD" ma:contentTypeVersion="8" ma:contentTypeDescription="Create a new document." ma:contentTypeScope="" ma:versionID="ba608117b1418491027131566f9bfcf0">
  <xsd:schema xmlns:xsd="http://www.w3.org/2001/XMLSchema" xmlns:xs="http://www.w3.org/2001/XMLSchema" xmlns:p="http://schemas.microsoft.com/office/2006/metadata/properties" xmlns:ns3="05850f9e-31f6-44ca-93c2-a1877e525740" targetNamespace="http://schemas.microsoft.com/office/2006/metadata/properties" ma:root="true" ma:fieldsID="cfd55e7a7d46d849a92f2e5bd85e8780" ns3:_="">
    <xsd:import namespace="05850f9e-31f6-44ca-93c2-a1877e5257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50f9e-31f6-44ca-93c2-a1877e525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9785B9-525B-4D90-97A9-661B12D51D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50f9e-31f6-44ca-93c2-a1877e525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AD30DE-6454-4030-B232-C9E41E02F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B3BA9C-0EC8-4F7A-8AA4-A484BBD17C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17401</TotalTime>
  <Words>997</Words>
  <Application>Microsoft Office PowerPoint</Application>
  <PresentationFormat>A4 용지(210x297mm)</PresentationFormat>
  <Paragraphs>252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HY울릉도L</vt:lpstr>
      <vt:lpstr>굴림</vt:lpstr>
      <vt:lpstr>맑은 고딕</vt:lpstr>
      <vt:lpstr>Wingdings</vt:lpstr>
      <vt:lpstr>기본 디자인</vt:lpstr>
      <vt:lpstr>   JAVA 프로젝트  UI 정의서 ver.1.0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Choi Inho</cp:lastModifiedBy>
  <cp:revision>864</cp:revision>
  <cp:lastPrinted>2009-04-24T01:46:27Z</cp:lastPrinted>
  <dcterms:created xsi:type="dcterms:W3CDTF">2005-05-24T04:59:31Z</dcterms:created>
  <dcterms:modified xsi:type="dcterms:W3CDTF">2019-12-27T02:32:09Z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0x010100A7D499C9D42627458715DAFDF31EFEBD</vt:lpwstr>
  </property>
</Properties>
</file>