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5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1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7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8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23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8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96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1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8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6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8B7598-CED2-4424-9A04-442021DB33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51BF-9897-4161-891B-A5C11F0A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018C-355E-4879-8324-A621AF37B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393795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PWM Drawer using</a:t>
            </a:r>
            <a:br>
              <a:rPr lang="en-US" dirty="0"/>
            </a:br>
            <a:r>
              <a:rPr lang="en-US" dirty="0"/>
              <a:t>Graphical LCD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Zeyad Mohmed </a:t>
            </a:r>
            <a:r>
              <a:rPr lang="en-US" sz="3600" dirty="0" err="1"/>
              <a:t>ElHadidy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87CE-44C8-4083-B1CA-E1E5CC14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patterns on the GLCD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F18A2-5574-41C5-BEB9-016DB729D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3" y="2383437"/>
            <a:ext cx="11955293" cy="3143086"/>
          </a:xfrm>
        </p:spPr>
      </p:pic>
    </p:spTree>
    <p:extLst>
      <p:ext uri="{BB962C8B-B14F-4D97-AF65-F5344CB8AC3E}">
        <p14:creationId xmlns:p14="http://schemas.microsoft.com/office/powerpoint/2010/main" val="439035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87CE-44C8-4083-B1CA-E1E5CC14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patterns on the GLCD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76AF7-C112-4F12-9039-615D1C9E7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83" y="2368447"/>
            <a:ext cx="8740834" cy="31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301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049D-002F-47C0-975D-6F3592B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716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186940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53E8-B2F2-4E41-BB4E-0A37EFC6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24E2-1B43-447A-82F8-65FF236A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MCAL</a:t>
            </a:r>
          </a:p>
          <a:p>
            <a:r>
              <a:rPr lang="en-US" sz="2800" dirty="0"/>
              <a:t>HAL</a:t>
            </a:r>
          </a:p>
          <a:p>
            <a:r>
              <a:rPr lang="en-US" sz="2800" dirty="0"/>
              <a:t>APP</a:t>
            </a:r>
          </a:p>
          <a:p>
            <a:r>
              <a:rPr lang="en-US" sz="2800" dirty="0"/>
              <a:t>Utils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928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C8CA-192B-43A0-BEB4-E4178412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600F-DC47-407C-94E5-AE418416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Used to help set pin direction and value and get the pin for pins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Functions used are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err="1"/>
              <a:t>DIO_voidSetPinDirection</a:t>
            </a:r>
            <a:r>
              <a:rPr lang="en-US" sz="2000" dirty="0"/>
              <a:t>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err="1"/>
              <a:t>DIO_voidSetPinValue</a:t>
            </a:r>
            <a:r>
              <a:rPr lang="en-US" sz="2000" dirty="0"/>
              <a:t>    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err="1"/>
              <a:t>DIO_voidGetPinValue</a:t>
            </a:r>
            <a:r>
              <a:rPr lang="en-US" sz="2000" dirty="0"/>
              <a:t>    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err="1"/>
              <a:t>DIO_voidTogglePinValue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341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C8CA-192B-43A0-BEB4-E4178412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600F-DC47-407C-94E5-AE418416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PWM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Used to initialize and control PWM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Functions used are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/>
              <a:t>PWM_voidInitChannel_0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/>
              <a:t>PWM_voidGenerateOnChannel_0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/>
              <a:t>PWM_voidInitChannel_1A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/>
              <a:t>PWM_voidGenerateOnChannel_1A</a:t>
            </a:r>
          </a:p>
        </p:txBody>
      </p:sp>
    </p:spTree>
    <p:extLst>
      <p:ext uri="{BB962C8B-B14F-4D97-AF65-F5344CB8AC3E}">
        <p14:creationId xmlns:p14="http://schemas.microsoft.com/office/powerpoint/2010/main" val="33214992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C8CA-192B-43A0-BEB4-E4178412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600F-DC47-407C-94E5-AE418416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ICU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ICU is the input capture unit that allows the microcontroller to read the PWM signal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Functions used are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600" dirty="0" err="1"/>
              <a:t>ICU_voidinit</a:t>
            </a:r>
            <a:endParaRPr lang="en-US" sz="2600" dirty="0"/>
          </a:p>
          <a:p>
            <a:pPr marL="1257300" lvl="2" indent="-457200">
              <a:buFont typeface="+mj-lt"/>
              <a:buAutoNum type="arabicPeriod"/>
            </a:pPr>
            <a:r>
              <a:rPr lang="en-US" sz="2600" dirty="0" err="1"/>
              <a:t>ICU_voidSetEdge</a:t>
            </a:r>
            <a:endParaRPr lang="en-US" sz="2600" dirty="0"/>
          </a:p>
          <a:p>
            <a:pPr marL="1257300" lvl="2" indent="-457200">
              <a:buFont typeface="+mj-lt"/>
              <a:buAutoNum type="arabicPeriod"/>
            </a:pPr>
            <a:r>
              <a:rPr lang="en-US" sz="2600" dirty="0" err="1"/>
              <a:t>ICU_voidClearTimerReg</a:t>
            </a:r>
            <a:endParaRPr lang="en-US" sz="2600" dirty="0"/>
          </a:p>
          <a:p>
            <a:pPr marL="1257300" lvl="2" indent="-457200">
              <a:buFont typeface="+mj-lt"/>
              <a:buAutoNum type="arabicPeriod"/>
            </a:pPr>
            <a:r>
              <a:rPr lang="en-US" sz="2600" dirty="0"/>
              <a:t>ICU_u16GetValue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600" dirty="0" err="1"/>
              <a:t>ICU_GetStatus</a:t>
            </a:r>
            <a:endParaRPr lang="en-US" sz="2600" dirty="0"/>
          </a:p>
          <a:p>
            <a:pPr marL="1257300" lvl="2" indent="-457200">
              <a:buFont typeface="+mj-lt"/>
              <a:buAutoNum type="arabicPeriod"/>
            </a:pPr>
            <a:r>
              <a:rPr lang="en-US" sz="2600" dirty="0" err="1"/>
              <a:t>ICU_voidGetDuty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3236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1995-0115-42D7-B495-9691DA1C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0AD2-4473-450B-9420-FA65BE94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GLCD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Graphical LCD  module is used to display the PWM signal on the 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Functions used are </a:t>
            </a:r>
          </a:p>
          <a:p>
            <a:pPr marL="1200150" lvl="2">
              <a:buFont typeface="+mj-lt"/>
              <a:buAutoNum type="arabicPeriod"/>
            </a:pPr>
            <a:r>
              <a:rPr lang="en-US" sz="2200" dirty="0" err="1"/>
              <a:t>GLCD_voidInit</a:t>
            </a:r>
            <a:endParaRPr lang="en-US" sz="2200" dirty="0"/>
          </a:p>
          <a:p>
            <a:pPr marL="1200150" lvl="2">
              <a:buFont typeface="+mj-lt"/>
              <a:buAutoNum type="arabicPeriod"/>
            </a:pPr>
            <a:r>
              <a:rPr lang="en-US" sz="2200" dirty="0" err="1"/>
              <a:t>GLCD_voidCMD</a:t>
            </a:r>
            <a:endParaRPr lang="en-US" sz="2200" dirty="0"/>
          </a:p>
          <a:p>
            <a:pPr marL="1200150" lvl="2">
              <a:buFont typeface="+mj-lt"/>
              <a:buAutoNum type="arabicPeriod"/>
            </a:pPr>
            <a:r>
              <a:rPr lang="en-US" sz="2200" dirty="0" err="1"/>
              <a:t>GLCD_voidData</a:t>
            </a:r>
            <a:endParaRPr lang="en-US" sz="2200" dirty="0"/>
          </a:p>
          <a:p>
            <a:pPr marL="1200150" lvl="2">
              <a:buFont typeface="+mj-lt"/>
              <a:buAutoNum type="arabicPeriod"/>
            </a:pPr>
            <a:r>
              <a:rPr lang="en-US" sz="2200" dirty="0" err="1"/>
              <a:t>GLCD_voidSelectPage</a:t>
            </a:r>
            <a:endParaRPr lang="en-US" sz="2200" dirty="0"/>
          </a:p>
          <a:p>
            <a:pPr marL="1200150" lvl="2">
              <a:buFont typeface="+mj-lt"/>
              <a:buAutoNum type="arabicPeriod"/>
            </a:pPr>
            <a:r>
              <a:rPr lang="en-US" sz="2200" dirty="0" err="1"/>
              <a:t>GLCD_voidSetCursor</a:t>
            </a:r>
            <a:endParaRPr lang="en-US" sz="2200" dirty="0"/>
          </a:p>
          <a:p>
            <a:pPr marL="1200150" lvl="2">
              <a:buFont typeface="+mj-lt"/>
              <a:buAutoNum type="arabicPeriod"/>
            </a:pPr>
            <a:r>
              <a:rPr lang="en-US" sz="2200" dirty="0" err="1"/>
              <a:t>GLCD_voidChar</a:t>
            </a:r>
            <a:endParaRPr lang="en-US" sz="2200" dirty="0"/>
          </a:p>
          <a:p>
            <a:pPr marL="1200150" lvl="2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635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1995-0115-42D7-B495-9691DA1C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0AD2-4473-450B-9420-FA65BE94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GLCD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Functions used are </a:t>
            </a:r>
          </a:p>
          <a:p>
            <a:pPr marL="1314450" lvl="2" indent="-342900">
              <a:buFont typeface="+mj-lt"/>
              <a:buAutoNum type="arabicPeriod" startAt="7"/>
            </a:pPr>
            <a:r>
              <a:rPr lang="en-US" sz="2000" dirty="0"/>
              <a:t>GLCD_voidString</a:t>
            </a:r>
          </a:p>
          <a:p>
            <a:pPr marL="1200150" lvl="2">
              <a:buFont typeface="+mj-lt"/>
              <a:buAutoNum type="arabicPeriod" startAt="7"/>
            </a:pPr>
            <a:r>
              <a:rPr lang="en-US" sz="2000" dirty="0" err="1"/>
              <a:t>GlCD_voidSpecialChar</a:t>
            </a:r>
            <a:endParaRPr lang="en-US" sz="2000" dirty="0"/>
          </a:p>
          <a:p>
            <a:pPr marL="1200150" lvl="2">
              <a:buFont typeface="+mj-lt"/>
              <a:buAutoNum type="arabicPeriod" startAt="7"/>
            </a:pPr>
            <a:r>
              <a:rPr lang="en-US" sz="2000" dirty="0" err="1"/>
              <a:t>GlCD_voidGoToLine</a:t>
            </a:r>
            <a:endParaRPr lang="en-US" sz="2000" dirty="0"/>
          </a:p>
          <a:p>
            <a:pPr marL="1200150" lvl="2">
              <a:buFont typeface="+mj-lt"/>
              <a:buAutoNum type="arabicPeriod" startAt="7"/>
            </a:pPr>
            <a:r>
              <a:rPr lang="en-US" sz="2000" dirty="0" err="1"/>
              <a:t>GLCD_voidClearDisplay</a:t>
            </a:r>
            <a:endParaRPr lang="en-US" sz="2000" dirty="0"/>
          </a:p>
          <a:p>
            <a:pPr marL="1200150" lvl="2">
              <a:buFont typeface="+mj-lt"/>
              <a:buAutoNum type="arabicPeriod" startAt="7"/>
            </a:pPr>
            <a:r>
              <a:rPr lang="en-US" sz="2000" dirty="0"/>
              <a:t>GLCD_voidFloat</a:t>
            </a:r>
          </a:p>
          <a:p>
            <a:pPr marL="1200150" lvl="2">
              <a:buFont typeface="+mj-lt"/>
              <a:buAutoNum type="arabicPeriod" startAt="7"/>
            </a:pPr>
            <a:r>
              <a:rPr lang="en-US" sz="2000" dirty="0" err="1"/>
              <a:t>GLCD_voidInteger</a:t>
            </a:r>
            <a:endParaRPr lang="en-US" sz="2000" dirty="0"/>
          </a:p>
          <a:p>
            <a:pPr marL="1200150" lvl="2">
              <a:buFont typeface="+mj-lt"/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107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2658-AE91-46D8-9940-B5E8C6B6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159A-1B3F-40A4-8FBF-B236EBBCB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module contains the function that puts all the previous modules together to make the PWM Drawer.</a:t>
            </a:r>
          </a:p>
          <a:p>
            <a:r>
              <a:rPr lang="en-US" dirty="0"/>
              <a:t>The user could also chose if the PWM signal and the GLCD is in the same microcontroller or different 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Functions used are 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800" dirty="0" err="1"/>
              <a:t>PWM_Drawer_voidinit</a:t>
            </a:r>
            <a:endParaRPr lang="en-US" sz="1800" dirty="0"/>
          </a:p>
          <a:p>
            <a:pPr marL="1314450" lvl="2" indent="-457200">
              <a:buFont typeface="+mj-lt"/>
              <a:buAutoNum type="arabicPeriod"/>
            </a:pPr>
            <a:r>
              <a:rPr lang="en-US" sz="1800" dirty="0" err="1"/>
              <a:t>PWM_Drawer_voidMeasureSignal</a:t>
            </a:r>
            <a:endParaRPr lang="en-US" sz="1800" dirty="0"/>
          </a:p>
          <a:p>
            <a:pPr marL="1314450" lvl="2" indent="-457200">
              <a:buFont typeface="+mj-lt"/>
              <a:buAutoNum type="arabicPeriod"/>
            </a:pPr>
            <a:r>
              <a:rPr lang="en-US" sz="1800" dirty="0" err="1"/>
              <a:t>PWM_Drawer_voidDraw</a:t>
            </a:r>
            <a:endParaRPr lang="en-US" sz="1800" dirty="0"/>
          </a:p>
          <a:p>
            <a:pPr marL="1314450" lvl="2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68926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5822-25C9-4531-92BC-B313F0DC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1D69-4557-45C5-BCAB-955CE31D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Utils contain </a:t>
            </a:r>
            <a:r>
              <a:rPr lang="en-US" dirty="0" err="1"/>
              <a:t>STD_type</a:t>
            </a:r>
            <a:r>
              <a:rPr lang="en-US" dirty="0"/>
              <a:t> and </a:t>
            </a:r>
            <a:r>
              <a:rPr lang="en-US" dirty="0" err="1"/>
              <a:t>BITMath</a:t>
            </a:r>
            <a:r>
              <a:rPr lang="en-US" dirty="0"/>
              <a:t> which help is simplifying the code and easier to organize.</a:t>
            </a:r>
          </a:p>
        </p:txBody>
      </p:sp>
    </p:spTree>
    <p:extLst>
      <p:ext uri="{BB962C8B-B14F-4D97-AF65-F5344CB8AC3E}">
        <p14:creationId xmlns:p14="http://schemas.microsoft.com/office/powerpoint/2010/main" val="167891057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268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PWM Drawer using Graphical LCD  Zeyad Mohmed ElHadidy</vt:lpstr>
      <vt:lpstr>Module</vt:lpstr>
      <vt:lpstr>MCAL</vt:lpstr>
      <vt:lpstr>MCAL</vt:lpstr>
      <vt:lpstr>MCAL</vt:lpstr>
      <vt:lpstr>HAL</vt:lpstr>
      <vt:lpstr>HAL</vt:lpstr>
      <vt:lpstr>APP</vt:lpstr>
      <vt:lpstr>UTILS</vt:lpstr>
      <vt:lpstr>Special patterns on the GLCD</vt:lpstr>
      <vt:lpstr>Special patterns on the GLCD</vt:lpstr>
      <vt:lpstr>THANK YOU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Drawer using Graphical LCD  Zeyad Mohmed ElHadidy</dc:title>
  <dc:creator>zeyad el hadidy</dc:creator>
  <cp:lastModifiedBy>zeyad el hadidy</cp:lastModifiedBy>
  <cp:revision>1</cp:revision>
  <dcterms:created xsi:type="dcterms:W3CDTF">2024-11-10T12:38:32Z</dcterms:created>
  <dcterms:modified xsi:type="dcterms:W3CDTF">2024-11-10T15:36:52Z</dcterms:modified>
</cp:coreProperties>
</file>