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300" r:id="rId5"/>
    <p:sldId id="306" r:id="rId6"/>
    <p:sldId id="307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299" r:id="rId22"/>
    <p:sldId id="294" r:id="rId23"/>
    <p:sldId id="295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5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71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053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59#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59#3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59#3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59#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59#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3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5.gif"/><Relationship Id="rId5" Type="http://schemas.openxmlformats.org/officeDocument/2006/relationships/image" Target="../media/image4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162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200" b="1" baseline="-2500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1" y="4800600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405" y="1494504"/>
            <a:ext cx="11729883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cols]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		    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7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element. </a:t>
            </a:r>
          </a:p>
          <a:p>
            <a:r>
              <a:rPr lang="en-US" sz="3200" dirty="0"/>
              <a:t>Print </a:t>
            </a:r>
            <a:r>
              <a:rPr lang="en-US" sz="3200" b="1" dirty="0"/>
              <a:t>equal</a:t>
            </a:r>
            <a:r>
              <a:rPr lang="en-US" sz="3200" dirty="0"/>
              <a:t> if the matrices match, and </a:t>
            </a:r>
            <a:r>
              <a:rPr lang="en-US" sz="3200" b="1" dirty="0"/>
              <a:t>not equal</a:t>
            </a:r>
            <a:r>
              <a:rPr lang="en-US" sz="3200" dirty="0"/>
              <a:t> if they don’t match.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Compare </a:t>
            </a:r>
            <a:r>
              <a:rPr lang="en-US" dirty="0"/>
              <a:t>Matrices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7783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90405" y="1171715"/>
            <a:ext cx="11811193" cy="5604199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int[] dimentions = Arrays.stream(scanner.nextLine().split("\\s++"))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   .mapToInt(Integer::parseInt)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   .toArray();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int firstMatrixRows = dimentions[0];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int firstMatrixCols = dimentions[1];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int[][]</a:t>
            </a:r>
            <a:r>
              <a:rPr lang="en-US" sz="2000" dirty="0" smtClean="0">
                <a:solidFill>
                  <a:schemeClr val="tx1"/>
                </a:solidFill>
              </a:rPr>
              <a:t> firstMatrix = </a:t>
            </a:r>
            <a:r>
              <a:rPr lang="en-US" sz="2000" dirty="0" smtClean="0">
                <a:solidFill>
                  <a:schemeClr val="bg1"/>
                </a:solidFill>
              </a:rPr>
              <a:t>new int[firstMatrixRows][]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for (int i = 0; i &lt; firstMatrixRows; i++) {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int[] arr = Arrays.stream(scanner.nextLine().split("\\s+"))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.mapToInt(Integer::parseInt)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.toArray();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firstMatrix[i] = arr;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//TODO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read second matrix…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Compare </a:t>
            </a:r>
            <a:r>
              <a:rPr lang="en-US" dirty="0" smtClean="0"/>
              <a:t>Matrices(1)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1075" y="1201211"/>
            <a:ext cx="11873776" cy="5481089"/>
          </a:xfrm>
        </p:spPr>
        <p:txBody>
          <a:bodyPr/>
          <a:lstStyle/>
          <a:p>
            <a:r>
              <a:rPr lang="en-US" sz="2200" dirty="0" smtClean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1"/>
                </a:solidFill>
              </a:rPr>
              <a:t>boolean matricesAreEqual(int[][] firstMatrix, int[][] secondMatrix</a:t>
            </a:r>
            <a:r>
              <a:rPr lang="en-US" sz="2200" dirty="0" smtClean="0">
                <a:solidFill>
                  <a:schemeClr val="tx1"/>
                </a:solidFill>
              </a:rPr>
              <a:t>){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if(firstMatrix.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secondMatrix.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){</a:t>
            </a: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 smtClean="0"/>
              <a:t>;}</a:t>
            </a:r>
            <a:endParaRPr lang="en-US" sz="2200" dirty="0"/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tx1"/>
                </a:solidFill>
              </a:rPr>
              <a:t>for (int </a:t>
            </a:r>
            <a:r>
              <a:rPr lang="en-US" sz="2200" dirty="0" smtClean="0">
                <a:solidFill>
                  <a:schemeClr val="tx1"/>
                </a:solidFill>
              </a:rPr>
              <a:t>row </a:t>
            </a:r>
            <a:r>
              <a:rPr lang="en-US" sz="2200" dirty="0">
                <a:solidFill>
                  <a:schemeClr val="tx1"/>
                </a:solidFill>
              </a:rPr>
              <a:t>= 0; row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</a:t>
            </a:r>
            <a:r>
              <a:rPr lang="en-US" sz="2200" dirty="0" smtClean="0">
                <a:solidFill>
                  <a:schemeClr val="tx1"/>
                </a:solidFill>
              </a:rPr>
              <a:t>++) </a:t>
            </a: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/>
              <a:t>            </a:t>
            </a:r>
            <a:r>
              <a:rPr lang="en-US" sz="2200" dirty="0" smtClean="0">
                <a:solidFill>
                  <a:schemeClr val="tx1"/>
                </a:solidFill>
              </a:rPr>
              <a:t>if(firstMatrix[</a:t>
            </a:r>
            <a:r>
              <a:rPr lang="en-US" sz="2200" dirty="0">
                <a:solidFill>
                  <a:schemeClr val="tx1"/>
                </a:solidFill>
              </a:rPr>
              <a:t>row</a:t>
            </a:r>
            <a:r>
              <a:rPr lang="en-US" sz="2200" dirty="0" smtClean="0">
                <a:solidFill>
                  <a:schemeClr val="tx1"/>
                </a:solidFill>
              </a:rPr>
              <a:t>].</a:t>
            </a:r>
            <a:r>
              <a:rPr lang="en-US" sz="2200" dirty="0">
                <a:solidFill>
                  <a:schemeClr val="tx1"/>
                </a:solidFill>
              </a:rPr>
              <a:t>length != </a:t>
            </a:r>
            <a:r>
              <a:rPr lang="en-US" sz="2200" dirty="0" smtClean="0">
                <a:solidFill>
                  <a:schemeClr val="tx1"/>
                </a:solidFill>
              </a:rPr>
              <a:t>secondMatrix[</a:t>
            </a:r>
            <a:r>
              <a:rPr lang="en-US" sz="2200" dirty="0">
                <a:solidFill>
                  <a:schemeClr val="tx1"/>
                </a:solidFill>
              </a:rPr>
              <a:t>row</a:t>
            </a:r>
            <a:r>
              <a:rPr lang="en-US" sz="2200" dirty="0" smtClean="0">
                <a:solidFill>
                  <a:schemeClr val="tx1"/>
                </a:solidFill>
              </a:rPr>
              <a:t>].</a:t>
            </a:r>
            <a:r>
              <a:rPr lang="en-US" sz="2200" dirty="0">
                <a:solidFill>
                  <a:schemeClr val="tx1"/>
                </a:solidFill>
              </a:rPr>
              <a:t>length){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      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 smtClean="0">
                <a:solidFill>
                  <a:schemeClr val="tx1"/>
                </a:solidFill>
              </a:rPr>
              <a:t>;}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/>
              <a:t>            </a:t>
            </a:r>
            <a:r>
              <a:rPr lang="en-US" sz="2200" dirty="0">
                <a:solidFill>
                  <a:schemeClr val="tx1"/>
                </a:solidFill>
              </a:rPr>
              <a:t>for (int </a:t>
            </a:r>
            <a:r>
              <a:rPr lang="en-US" sz="2200" dirty="0" smtClean="0">
                <a:solidFill>
                  <a:schemeClr val="tx1"/>
                </a:solidFill>
              </a:rPr>
              <a:t>col </a:t>
            </a:r>
            <a:r>
              <a:rPr lang="en-US" sz="2200" dirty="0">
                <a:solidFill>
                  <a:schemeClr val="tx1"/>
                </a:solidFill>
              </a:rPr>
              <a:t>= 0; col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&lt; firstMatrix[i].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</a:t>
            </a:r>
            <a:r>
              <a:rPr lang="en-US" sz="2200" dirty="0" smtClean="0">
                <a:solidFill>
                  <a:schemeClr val="tx1"/>
                </a:solidFill>
              </a:rPr>
              <a:t>++) </a:t>
            </a: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/>
              <a:t>                </a:t>
            </a:r>
            <a:r>
              <a:rPr lang="en-US" sz="2200" dirty="0" smtClean="0">
                <a:solidFill>
                  <a:schemeClr val="tx1"/>
                </a:solidFill>
              </a:rPr>
              <a:t>if(firstMatrix[</a:t>
            </a:r>
            <a:r>
              <a:rPr lang="en-US" sz="2200" dirty="0">
                <a:solidFill>
                  <a:schemeClr val="tx1"/>
                </a:solidFill>
              </a:rPr>
              <a:t>row</a:t>
            </a:r>
            <a:r>
              <a:rPr lang="en-US" sz="2200" dirty="0" smtClean="0">
                <a:solidFill>
                  <a:schemeClr val="tx1"/>
                </a:solidFill>
              </a:rPr>
              <a:t>][</a:t>
            </a:r>
            <a:r>
              <a:rPr lang="en-US" sz="2200" dirty="0">
                <a:solidFill>
                  <a:schemeClr val="tx1"/>
                </a:solidFill>
              </a:rPr>
              <a:t>col</a:t>
            </a:r>
            <a:r>
              <a:rPr lang="en-US" sz="2200" dirty="0" smtClean="0">
                <a:solidFill>
                  <a:schemeClr val="tx1"/>
                </a:solidFill>
              </a:rPr>
              <a:t>]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smtClean="0">
                <a:solidFill>
                  <a:schemeClr val="tx1"/>
                </a:solidFill>
              </a:rPr>
              <a:t>secondMatrix[</a:t>
            </a:r>
            <a:r>
              <a:rPr lang="en-US" sz="2200" dirty="0">
                <a:solidFill>
                  <a:schemeClr val="tx1"/>
                </a:solidFill>
              </a:rPr>
              <a:t>row</a:t>
            </a:r>
            <a:r>
              <a:rPr lang="en-US" sz="2200" dirty="0" smtClean="0">
                <a:solidFill>
                  <a:schemeClr val="tx1"/>
                </a:solidFill>
              </a:rPr>
              <a:t>][</a:t>
            </a:r>
            <a:r>
              <a:rPr lang="en-US" sz="2200" dirty="0">
                <a:solidFill>
                  <a:schemeClr val="tx1"/>
                </a:solidFill>
              </a:rPr>
              <a:t>col</a:t>
            </a:r>
            <a:r>
              <a:rPr lang="en-US" sz="2200" dirty="0" smtClean="0">
                <a:solidFill>
                  <a:schemeClr val="tx1"/>
                </a:solidFill>
              </a:rPr>
              <a:t>]){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            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 smtClean="0">
                <a:solidFill>
                  <a:schemeClr val="tx1"/>
                </a:solidFill>
              </a:rPr>
              <a:t>;}}}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;}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</a:t>
            </a:r>
            <a:r>
              <a:rPr lang="en-US" dirty="0" smtClean="0"/>
              <a:t>Matrices(2)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420985"/>
          </a:xfrm>
        </p:spPr>
        <p:txBody>
          <a:bodyPr>
            <a:normAutofit/>
          </a:bodyPr>
          <a:lstStyle/>
          <a:p>
            <a:r>
              <a:rPr lang="en-US" sz="2600" dirty="0"/>
              <a:t>Write a program that reads a </a:t>
            </a:r>
            <a:r>
              <a:rPr lang="en-US" sz="2600" b="1" dirty="0">
                <a:solidFill>
                  <a:schemeClr val="bg1"/>
                </a:solidFill>
              </a:rPr>
              <a:t>matrix</a:t>
            </a:r>
            <a:r>
              <a:rPr lang="en-US" sz="2600" dirty="0"/>
              <a:t> of integers from the console, </a:t>
            </a:r>
            <a:r>
              <a:rPr lang="en-US" sz="2600" dirty="0" smtClean="0"/>
              <a:t>  then </a:t>
            </a:r>
            <a:r>
              <a:rPr lang="en-US" sz="2600" dirty="0"/>
              <a:t>a </a:t>
            </a:r>
            <a:r>
              <a:rPr lang="en-US" sz="2600" b="1" dirty="0">
                <a:solidFill>
                  <a:schemeClr val="bg1"/>
                </a:solidFill>
              </a:rPr>
              <a:t>number</a:t>
            </a:r>
            <a:r>
              <a:rPr lang="en-US" sz="2600" dirty="0"/>
              <a:t> and prints all the positions at which that number </a:t>
            </a:r>
            <a:r>
              <a:rPr lang="en-US" sz="2600" dirty="0" smtClean="0"/>
              <a:t>   appears </a:t>
            </a:r>
            <a:r>
              <a:rPr lang="en-US" sz="2600" dirty="0"/>
              <a:t>in </a:t>
            </a:r>
            <a:r>
              <a:rPr lang="en-US" sz="2600" dirty="0" smtClean="0"/>
              <a:t>the matrix</a:t>
            </a:r>
          </a:p>
          <a:p>
            <a:r>
              <a:rPr lang="en-US" sz="2600" dirty="0"/>
              <a:t>The matrix definition on the console will contain a line with two positive </a:t>
            </a:r>
            <a:r>
              <a:rPr lang="en-US" sz="2600" dirty="0" smtClean="0"/>
              <a:t>integer   numbers </a:t>
            </a:r>
            <a:r>
              <a:rPr lang="en-US" sz="2600" b="1" dirty="0"/>
              <a:t>R</a:t>
            </a:r>
            <a:r>
              <a:rPr lang="en-US" sz="2600" dirty="0"/>
              <a:t> and </a:t>
            </a:r>
            <a:r>
              <a:rPr lang="en-US" sz="2600" b="1" dirty="0"/>
              <a:t>C</a:t>
            </a:r>
            <a:r>
              <a:rPr lang="en-US" sz="2600" dirty="0"/>
              <a:t> – the number of rows and columns in the </a:t>
            </a:r>
            <a:r>
              <a:rPr lang="en-US" sz="2600" dirty="0" smtClean="0"/>
              <a:t>matrix.</a:t>
            </a:r>
          </a:p>
          <a:p>
            <a:r>
              <a:rPr lang="en-US" sz="2600" dirty="0"/>
              <a:t>If the number does not appear in the matrix, print </a:t>
            </a:r>
            <a:r>
              <a:rPr lang="en-US" sz="2600" b="1" dirty="0" smtClean="0">
                <a:solidFill>
                  <a:schemeClr val="bg1"/>
                </a:solidFill>
              </a:rPr>
              <a:t>"not found"</a:t>
            </a:r>
            <a:endParaRPr lang="en-US" sz="2600" dirty="0" smtClean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67262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https://judge.softuni.bg/Contests/Practice/Index/1459#1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0316" y="1289701"/>
            <a:ext cx="11606213" cy="529321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//TODO </a:t>
            </a:r>
            <a:r>
              <a:rPr lang="en-US" dirty="0" smtClean="0"/>
              <a:t>Read matrix…</a:t>
            </a:r>
          </a:p>
          <a:p>
            <a:r>
              <a:rPr lang="en-US" dirty="0" smtClean="0"/>
              <a:t>int </a:t>
            </a:r>
            <a:r>
              <a:rPr lang="en-US" dirty="0"/>
              <a:t>searchNumber = Integer.parseInt(scanner.nextLine</a:t>
            </a:r>
            <a:r>
              <a:rPr lang="en-US" dirty="0" smtClean="0"/>
              <a:t>());</a:t>
            </a:r>
            <a:endParaRPr lang="en-US" dirty="0"/>
          </a:p>
          <a:p>
            <a:r>
              <a:rPr lang="en-US" dirty="0" smtClean="0"/>
              <a:t>boolean </a:t>
            </a:r>
            <a:r>
              <a:rPr lang="en-US" dirty="0"/>
              <a:t>isFound = false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= 0;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++) {</a:t>
            </a:r>
          </a:p>
          <a:p>
            <a:r>
              <a:rPr lang="en-US" dirty="0" smtClean="0"/>
              <a:t>	for </a:t>
            </a:r>
            <a:r>
              <a:rPr lang="en-US" dirty="0"/>
              <a:t>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= 0;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&lt; matrix[row].length;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++) {</a:t>
            </a:r>
          </a:p>
          <a:p>
            <a:r>
              <a:rPr lang="en-US" dirty="0" smtClean="0"/>
              <a:t>		if(</a:t>
            </a:r>
            <a:r>
              <a:rPr lang="en-US" dirty="0" smtClean="0">
                <a:solidFill>
                  <a:schemeClr val="bg1"/>
                </a:solidFill>
              </a:rPr>
              <a:t>matrix[row</a:t>
            </a:r>
            <a:r>
              <a:rPr lang="en-US" dirty="0">
                <a:solidFill>
                  <a:schemeClr val="bg1"/>
                </a:solidFill>
              </a:rPr>
              <a:t>][col] == searchNumber</a:t>
            </a:r>
            <a:r>
              <a:rPr lang="en-US" dirty="0"/>
              <a:t>){</a:t>
            </a:r>
          </a:p>
          <a:p>
            <a:r>
              <a:rPr lang="en-US" dirty="0"/>
              <a:t>                    System.out.println(row + " " + col);</a:t>
            </a:r>
          </a:p>
          <a:p>
            <a:r>
              <a:rPr lang="en-US" dirty="0"/>
              <a:t>                    isFound = true</a:t>
            </a:r>
            <a:r>
              <a:rPr lang="en-US" dirty="0" smtClean="0"/>
              <a:t>;}}}</a:t>
            </a:r>
            <a:endParaRPr lang="en-US" dirty="0"/>
          </a:p>
          <a:p>
            <a:r>
              <a:rPr lang="en-US" dirty="0"/>
              <a:t>        if(!isFound){</a:t>
            </a:r>
          </a:p>
          <a:p>
            <a:r>
              <a:rPr lang="en-US" dirty="0"/>
              <a:t>            System.out.println("not found</a:t>
            </a:r>
            <a:r>
              <a:rPr lang="en-US" dirty="0" smtClean="0"/>
              <a:t>");}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Positions Of</a:t>
            </a:r>
          </a:p>
        </p:txBody>
      </p:sp>
    </p:spTree>
    <p:extLst>
      <p:ext uri="{BB962C8B-B14F-4D97-AF65-F5344CB8AC3E}">
        <p14:creationId xmlns:p14="http://schemas.microsoft.com/office/powerpoint/2010/main" val="2672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43648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https://judge.softuni.bg/Contests/Practice/Index/1459#3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34" y="1225689"/>
            <a:ext cx="10820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[][] matrix =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matrixReader(sizes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//TODO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System.out.println(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161200" y="2798840"/>
            <a:ext cx="3070504" cy="1012172"/>
          </a:xfrm>
          <a:prstGeom prst="wedgeRoundRectCallout">
            <a:avLst>
              <a:gd name="adj1" fmla="val -91243"/>
              <a:gd name="adj2" fmla="val -1841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872199" y="5265175"/>
            <a:ext cx="3070504" cy="1012172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https://judge.softuni.bg/Contests/Practice/Index/1459#3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Find the biggest </a:t>
            </a:r>
            <a:r>
              <a:rPr lang="en-US" sz="2800" b="1" dirty="0">
                <a:solidFill>
                  <a:schemeClr val="bg1"/>
                </a:solidFill>
              </a:rPr>
              <a:t>sum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 the result in form of a new matrix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Maximum </a:t>
            </a:r>
            <a:r>
              <a:rPr lang="en-US" dirty="0"/>
              <a:t>Sum of 2x2 Submatrix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https://judge.softuni.bg/Contests/Practice/Index/1459#4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1416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379406" y="5152103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46357" cy="65876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0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/>
          </a:bodyPr>
          <a:lstStyle/>
          <a:p>
            <a:r>
              <a:rPr lang="en-US" dirty="0" smtClean="0"/>
              <a:t>Arrays in Java</a:t>
            </a:r>
          </a:p>
          <a:p>
            <a:r>
              <a:rPr lang="en-US" dirty="0"/>
              <a:t>What is Multidimensional Array</a:t>
            </a:r>
            <a:r>
              <a:rPr lang="en-US" dirty="0" smtClean="0"/>
              <a:t>?</a:t>
            </a:r>
          </a:p>
          <a:p>
            <a:r>
              <a:rPr lang="en-US" dirty="0"/>
              <a:t>Declaring and Creating Multidimensional </a:t>
            </a:r>
            <a:r>
              <a:rPr lang="en-US" dirty="0" smtClean="0"/>
              <a:t>Arrays</a:t>
            </a:r>
          </a:p>
          <a:p>
            <a:r>
              <a:rPr lang="en-US" dirty="0"/>
              <a:t>Initializing Multidimensional </a:t>
            </a:r>
            <a:r>
              <a:rPr lang="en-US" dirty="0" smtClean="0"/>
              <a:t>Arrays</a:t>
            </a:r>
          </a:p>
          <a:p>
            <a:r>
              <a:rPr lang="en-US" dirty="0"/>
              <a:t>Accessing </a:t>
            </a:r>
            <a:r>
              <a:rPr lang="en-US" dirty="0" smtClean="0"/>
              <a:t>Elements</a:t>
            </a:r>
          </a:p>
          <a:p>
            <a:r>
              <a:rPr lang="en-US" dirty="0"/>
              <a:t>Reading a Matrix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Maximum Sum of 2x2 Submatrix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	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row;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col;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https://judge.softuni.bg/Contests/Practice/Index/1459#4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489666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What is Multidimensional Array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Arrays can have more than one 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Declaring and Creating Multidimensional </a:t>
            </a:r>
            <a:r>
              <a:rPr lang="en-US" sz="3200" dirty="0" smtClean="0">
                <a:solidFill>
                  <a:schemeClr val="bg1"/>
                </a:solidFill>
              </a:rPr>
              <a:t>Arrays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Use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Arrays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71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22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519" y="2297338"/>
            <a:ext cx="7409933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</a:t>
            </a:r>
            <a:r>
              <a:rPr lang="en-US" sz="8800" b="1" u="sng" dirty="0" smtClean="0">
                <a:solidFill>
                  <a:schemeClr val="bg1"/>
                </a:solidFill>
              </a:rPr>
              <a:t>li.do</a:t>
            </a:r>
          </a:p>
          <a:p>
            <a:pPr marL="0" indent="0" algn="ctr">
              <a:buNone/>
            </a:pPr>
            <a:r>
              <a:rPr lang="en-US" sz="9600" b="1" dirty="0" smtClean="0"/>
              <a:t>#Java-Fund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</a:t>
            </a:r>
            <a:r>
              <a:rPr lang="en-US" dirty="0" smtClean="0"/>
              <a:t>Cubes</a:t>
            </a:r>
            <a:endParaRPr lang="en-US" dirty="0"/>
          </a:p>
        </p:txBody>
      </p:sp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5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399061" y="5511607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</a:t>
            </a:r>
            <a:r>
              <a:rPr lang="en-US" sz="2800" dirty="0">
                <a:solidFill>
                  <a:srgbClr val="FFFFFF"/>
                </a:solidFill>
              </a:rPr>
              <a:t>an array</a:t>
            </a:r>
            <a:endParaRPr lang="bg-BG" sz="280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</p:spTree>
    <p:extLst>
      <p:ext uri="{BB962C8B-B14F-4D97-AF65-F5344CB8AC3E}">
        <p14:creationId xmlns:p14="http://schemas.microsoft.com/office/powerpoint/2010/main" val="15015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10515598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0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0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10515598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0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10515598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0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0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7212" y="1248630"/>
            <a:ext cx="3419224" cy="648928"/>
          </a:xfrm>
          <a:prstGeom prst="wedgeRoundRectCallout">
            <a:avLst>
              <a:gd name="adj1" fmla="val -58980"/>
              <a:gd name="adj2" fmla="val 1095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999412" y="5235816"/>
            <a:ext cx="2743200" cy="652770"/>
          </a:xfrm>
          <a:prstGeom prst="wedgeRoundRectCallout">
            <a:avLst>
              <a:gd name="adj1" fmla="val -87833"/>
              <a:gd name="adj2" fmla="val 5036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094411" y="4082272"/>
            <a:ext cx="3419224" cy="961676"/>
          </a:xfrm>
          <a:prstGeom prst="wedgeRoundRectCallout">
            <a:avLst>
              <a:gd name="adj1" fmla="val -8465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array is a systematic arrangement of similar objects</a:t>
            </a:r>
          </a:p>
          <a:p>
            <a:r>
              <a:rPr lang="en-US" dirty="0" smtClean="0"/>
              <a:t>Arrays can have more than one dimension, e.g. matrices</a:t>
            </a:r>
          </a:p>
          <a:p>
            <a:r>
              <a:rPr lang="en-US" dirty="0" smtClean="0"/>
              <a:t>The most used multidimensional arrays are the 2-dimensional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Multidimensional Array?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56209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R</a:t>
                      </a:r>
                    </a:p>
                    <a:p>
                      <a:pPr algn="ctr"/>
                      <a:r>
                        <a:rPr lang="en-GB" dirty="0" smtClean="0"/>
                        <a:t>O</a:t>
                      </a:r>
                    </a:p>
                    <a:p>
                      <a:pPr algn="ctr"/>
                      <a:r>
                        <a:rPr lang="en-GB" dirty="0" smtClean="0"/>
                        <a:t>W</a:t>
                      </a:r>
                    </a:p>
                    <a:p>
                      <a:pPr algn="ctr"/>
                      <a:r>
                        <a:rPr lang="en-GB" dirty="0" smtClean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[0][1]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[0][2]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[0][3]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[1][1]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[1][2]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[1][3]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[2][1]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[2][2]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[2][3]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[3][1]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[3][2]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[3][3]</a:t>
                      </a:r>
                      <a:endParaRPr lang="en-GB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94612" y="3505200"/>
            <a:ext cx="2286000" cy="613562"/>
          </a:xfrm>
          <a:prstGeom prst="wedgeRoundRectCallout">
            <a:avLst>
              <a:gd name="adj1" fmla="val -92273"/>
              <a:gd name="adj2" fmla="val 16314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304212" y="5193033"/>
            <a:ext cx="2379469" cy="689763"/>
          </a:xfrm>
          <a:prstGeom prst="wedgeRoundRectCallout">
            <a:avLst>
              <a:gd name="adj1" fmla="val -99056"/>
              <a:gd name="adj2" fmla="val -601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 smtClean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20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int[3][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4]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float[8][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2]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stringCube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String[5][5][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5]</a:t>
            </a:r>
            <a:r>
              <a:rPr lang="en-US" sz="2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 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06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1195</TotalTime>
  <Words>1424</Words>
  <Application>Microsoft Office PowerPoint</Application>
  <PresentationFormat>Widescreen</PresentationFormat>
  <Paragraphs>292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Malgun Gothic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Content</vt:lpstr>
      <vt:lpstr>Have a Question?</vt:lpstr>
      <vt:lpstr>PowerPoint Presentation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Matrices(1)</vt:lpstr>
      <vt:lpstr>Solution: Compare Matrices(2)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Veronika</dc:creator>
  <cp:lastModifiedBy>Veronika</cp:lastModifiedBy>
  <cp:revision>100</cp:revision>
  <dcterms:created xsi:type="dcterms:W3CDTF">2018-12-05T19:36:48Z</dcterms:created>
  <dcterms:modified xsi:type="dcterms:W3CDTF">2019-01-13T15:23:10Z</dcterms:modified>
</cp:coreProperties>
</file>