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E769C3-7A25-475C-B89B-8C93DE414DB5}">
  <a:tblStyle styleId="{8AE769C3-7A25-475C-B89B-8C93DE414D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6807200" y="1428749"/>
            <a:ext cx="2895600" cy="79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4200"/>
              <a:t>Team 3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1428749"/>
            <a:ext cx="3492500" cy="3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7213600" y="2805752"/>
            <a:ext cx="208280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Азжаргал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Золбоо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Цогтбаяр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048208" y="2457529"/>
            <a:ext cx="7891272" cy="410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Scanner sc = </a:t>
            </a:r>
            <a:r>
              <a:rPr lang="en-US" sz="2000">
                <a:solidFill>
                  <a:srgbClr val="CC7832"/>
                </a:solidFill>
              </a:rPr>
              <a:t>new </a:t>
            </a:r>
            <a:r>
              <a:rPr lang="en-US" sz="2000"/>
              <a:t>Scanner(System.</a:t>
            </a:r>
            <a:r>
              <a:rPr i="1" lang="en-US" sz="2000">
                <a:solidFill>
                  <a:srgbClr val="9876AA"/>
                </a:solidFill>
              </a:rPr>
              <a:t>in</a:t>
            </a:r>
            <a:r>
              <a:rPr lang="en-US" sz="2000"/>
              <a:t>)</a:t>
            </a:r>
            <a:r>
              <a:rPr lang="en-US" sz="2000">
                <a:solidFill>
                  <a:srgbClr val="CC7832"/>
                </a:solidFill>
              </a:rPr>
              <a:t>;</a:t>
            </a:r>
            <a:br>
              <a:rPr lang="en-US" sz="2000">
                <a:solidFill>
                  <a:srgbClr val="CC7832"/>
                </a:solidFill>
              </a:rPr>
            </a:br>
            <a:r>
              <a:rPr lang="en-US" sz="2000">
                <a:solidFill>
                  <a:srgbClr val="CC7832"/>
                </a:solidFill>
              </a:rPr>
              <a:t>while </a:t>
            </a:r>
            <a:r>
              <a:rPr lang="en-US" sz="2000"/>
              <a:t>(</a:t>
            </a:r>
            <a:r>
              <a:rPr lang="en-US" sz="2000">
                <a:solidFill>
                  <a:srgbClr val="CC7832"/>
                </a:solidFill>
              </a:rPr>
              <a:t>true</a:t>
            </a:r>
            <a:r>
              <a:rPr lang="en-US" sz="2000"/>
              <a:t>) {</a:t>
            </a:r>
            <a:br>
              <a:rPr lang="en-US" sz="2000"/>
            </a:br>
            <a:r>
              <a:rPr lang="en-US" sz="2000"/>
              <a:t>    </a:t>
            </a:r>
            <a:r>
              <a:rPr i="1" lang="en-US" sz="2000">
                <a:solidFill>
                  <a:srgbClr val="9876AA"/>
                </a:solidFill>
              </a:rPr>
              <a:t>command </a:t>
            </a:r>
            <a:r>
              <a:rPr lang="en-US" sz="2000"/>
              <a:t>= sc.nextLine()</a:t>
            </a:r>
            <a:r>
              <a:rPr lang="en-US" sz="2000">
                <a:solidFill>
                  <a:srgbClr val="CC7832"/>
                </a:solidFill>
              </a:rPr>
              <a:t>;</a:t>
            </a:r>
            <a:br>
              <a:rPr lang="en-US" sz="2000">
                <a:solidFill>
                  <a:srgbClr val="CC7832"/>
                </a:solidFill>
              </a:rPr>
            </a:br>
            <a:br>
              <a:rPr lang="en-US" sz="2000">
                <a:solidFill>
                  <a:srgbClr val="CC7832"/>
                </a:solidFill>
              </a:rPr>
            </a:br>
            <a:r>
              <a:rPr lang="en-US" sz="2000">
                <a:solidFill>
                  <a:srgbClr val="CC7832"/>
                </a:solidFill>
              </a:rPr>
              <a:t>    if </a:t>
            </a:r>
            <a:r>
              <a:rPr lang="en-US" sz="2000"/>
              <a:t>(</a:t>
            </a:r>
            <a:r>
              <a:rPr i="1" lang="en-US" sz="2000">
                <a:solidFill>
                  <a:srgbClr val="9876AA"/>
                </a:solidFill>
              </a:rPr>
              <a:t>command</a:t>
            </a:r>
            <a:r>
              <a:rPr lang="en-US" sz="2000"/>
              <a:t>.contains(</a:t>
            </a:r>
            <a:r>
              <a:rPr lang="en-US" sz="2000">
                <a:solidFill>
                  <a:srgbClr val="6A8759"/>
                </a:solidFill>
              </a:rPr>
              <a:t>"add"</a:t>
            </a:r>
            <a:r>
              <a:rPr lang="en-US" sz="2000"/>
              <a:t>)) {</a:t>
            </a:r>
            <a:br>
              <a:rPr lang="en-US" sz="2000"/>
            </a:br>
            <a:r>
              <a:rPr lang="en-US" sz="2000"/>
              <a:t>        </a:t>
            </a:r>
            <a:r>
              <a:rPr i="1" lang="en-US" sz="2000"/>
              <a:t>addTask</a:t>
            </a:r>
            <a:r>
              <a:rPr lang="en-US" sz="2000"/>
              <a:t>()</a:t>
            </a:r>
            <a:r>
              <a:rPr lang="en-US" sz="2000">
                <a:solidFill>
                  <a:srgbClr val="CC7832"/>
                </a:solidFill>
              </a:rPr>
              <a:t>;</a:t>
            </a:r>
            <a:br>
              <a:rPr lang="en-US" sz="2000">
                <a:solidFill>
                  <a:srgbClr val="CC7832"/>
                </a:solidFill>
              </a:rPr>
            </a:br>
            <a:r>
              <a:rPr lang="en-US" sz="2000">
                <a:solidFill>
                  <a:srgbClr val="CC7832"/>
                </a:solidFill>
              </a:rPr>
              <a:t>    </a:t>
            </a:r>
            <a:r>
              <a:rPr lang="en-US" sz="2000"/>
              <a:t>}</a:t>
            </a:r>
            <a:br>
              <a:rPr lang="en-US" sz="2000"/>
            </a:br>
            <a:r>
              <a:rPr lang="en-US" sz="2000"/>
              <a:t>    </a:t>
            </a:r>
            <a:r>
              <a:rPr lang="en-US" sz="2000">
                <a:solidFill>
                  <a:srgbClr val="CC7832"/>
                </a:solidFill>
              </a:rPr>
              <a:t>if </a:t>
            </a:r>
            <a:r>
              <a:rPr lang="en-US" sz="2000"/>
              <a:t>(</a:t>
            </a:r>
            <a:r>
              <a:rPr i="1" lang="en-US" sz="2000">
                <a:solidFill>
                  <a:srgbClr val="9876AA"/>
                </a:solidFill>
              </a:rPr>
              <a:t>command</a:t>
            </a:r>
            <a:r>
              <a:rPr lang="en-US" sz="2000"/>
              <a:t>.contains(</a:t>
            </a:r>
            <a:r>
              <a:rPr lang="en-US" sz="2000">
                <a:solidFill>
                  <a:srgbClr val="6A8759"/>
                </a:solidFill>
              </a:rPr>
              <a:t>"list"</a:t>
            </a:r>
            <a:r>
              <a:rPr lang="en-US" sz="2000"/>
              <a:t>)) {</a:t>
            </a:r>
            <a:br>
              <a:rPr lang="en-US" sz="2000"/>
            </a:br>
            <a:r>
              <a:rPr lang="en-US" sz="2000"/>
              <a:t>        </a:t>
            </a:r>
            <a:r>
              <a:rPr i="1" lang="en-US" sz="2000"/>
              <a:t>showList</a:t>
            </a:r>
            <a:r>
              <a:rPr lang="en-US" sz="2000"/>
              <a:t>()</a:t>
            </a:r>
            <a:r>
              <a:rPr lang="en-US" sz="2000">
                <a:solidFill>
                  <a:srgbClr val="CC7832"/>
                </a:solidFill>
              </a:rPr>
              <a:t>;</a:t>
            </a:r>
            <a:br>
              <a:rPr lang="en-US" sz="2000">
                <a:solidFill>
                  <a:srgbClr val="CC7832"/>
                </a:solidFill>
              </a:rPr>
            </a:br>
            <a:r>
              <a:rPr lang="en-US" sz="2000">
                <a:solidFill>
                  <a:srgbClr val="CC7832"/>
                </a:solidFill>
              </a:rPr>
              <a:t>    </a:t>
            </a:r>
            <a:r>
              <a:rPr lang="en-US" sz="2000"/>
              <a:t>}</a:t>
            </a:r>
            <a:br>
              <a:rPr lang="en-US" sz="2000"/>
            </a:br>
            <a:r>
              <a:rPr lang="en-US" sz="2000"/>
              <a:t>    </a:t>
            </a:r>
            <a:r>
              <a:rPr lang="en-US" sz="2000">
                <a:solidFill>
                  <a:srgbClr val="CC7832"/>
                </a:solidFill>
              </a:rPr>
              <a:t>if </a:t>
            </a:r>
            <a:r>
              <a:rPr lang="en-US" sz="2000"/>
              <a:t>(</a:t>
            </a:r>
            <a:r>
              <a:rPr i="1" lang="en-US" sz="2000">
                <a:solidFill>
                  <a:srgbClr val="9876AA"/>
                </a:solidFill>
              </a:rPr>
              <a:t>command</a:t>
            </a:r>
            <a:r>
              <a:rPr lang="en-US" sz="2000"/>
              <a:t>.contains(</a:t>
            </a:r>
            <a:r>
              <a:rPr lang="en-US" sz="2000">
                <a:solidFill>
                  <a:srgbClr val="6A8759"/>
                </a:solidFill>
              </a:rPr>
              <a:t>"done"</a:t>
            </a:r>
            <a:r>
              <a:rPr lang="en-US" sz="2000"/>
              <a:t>)) {</a:t>
            </a:r>
            <a:br>
              <a:rPr lang="en-US" sz="2000"/>
            </a:br>
            <a:r>
              <a:rPr lang="en-US" sz="2000"/>
              <a:t>        </a:t>
            </a:r>
            <a:r>
              <a:rPr i="1" lang="en-US" sz="2000"/>
              <a:t>Done</a:t>
            </a:r>
            <a:r>
              <a:rPr lang="en-US" sz="2000"/>
              <a:t>()</a:t>
            </a:r>
            <a:r>
              <a:rPr lang="en-US" sz="2000">
                <a:solidFill>
                  <a:srgbClr val="CC7832"/>
                </a:solidFill>
              </a:rPr>
              <a:t>;</a:t>
            </a:r>
            <a:br>
              <a:rPr lang="en-US" sz="2000">
                <a:solidFill>
                  <a:srgbClr val="CC7832"/>
                </a:solidFill>
              </a:rPr>
            </a:br>
            <a:r>
              <a:rPr lang="en-US" sz="2000">
                <a:solidFill>
                  <a:srgbClr val="CC7832"/>
                </a:solidFill>
              </a:rPr>
              <a:t>    </a:t>
            </a:r>
            <a:r>
              <a:rPr lang="en-US" sz="2000"/>
              <a:t>}}</a:t>
            </a:r>
            <a:endParaRPr sz="2000"/>
          </a:p>
        </p:txBody>
      </p:sp>
      <p:sp>
        <p:nvSpPr>
          <p:cNvPr id="92" name="Google Shape;92;p14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Main 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048208" y="1706880"/>
            <a:ext cx="646459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CC7832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ArrayList&lt;String&gt; </a:t>
            </a:r>
            <a:r>
              <a:rPr b="0" i="1" lang="en-US" sz="2200" u="none" cap="none" strike="noStrike">
                <a:solidFill>
                  <a:srgbClr val="9876AA"/>
                </a:solidFill>
                <a:latin typeface="Calibri"/>
                <a:ea typeface="Calibri"/>
                <a:cs typeface="Calibri"/>
                <a:sym typeface="Calibri"/>
              </a:rPr>
              <a:t>todoList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2200" u="none" cap="none" strike="noStrike">
                <a:solidFill>
                  <a:srgbClr val="CC7832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ArrayList&lt;&gt;()</a:t>
            </a:r>
            <a:r>
              <a:rPr b="0" i="0" lang="en-US" sz="2200" u="none" cap="none" strike="noStrike">
                <a:solidFill>
                  <a:srgbClr val="CC783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268" y="2729847"/>
            <a:ext cx="5101132" cy="356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059688" y="2268315"/>
            <a:ext cx="10515600" cy="2321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String[] itemSplit = </a:t>
            </a:r>
            <a:r>
              <a:rPr i="1" lang="en-US">
                <a:solidFill>
                  <a:srgbClr val="9876AA"/>
                </a:solidFill>
              </a:rPr>
              <a:t>command</a:t>
            </a:r>
            <a:r>
              <a:rPr lang="en-US"/>
              <a:t>.split(</a:t>
            </a:r>
            <a:r>
              <a:rPr lang="en-US">
                <a:solidFill>
                  <a:srgbClr val="6A8759"/>
                </a:solidFill>
              </a:rPr>
              <a:t>(add)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r>
              <a:rPr i="1" lang="en-US">
                <a:solidFill>
                  <a:srgbClr val="9876AA"/>
                </a:solidFill>
              </a:rPr>
              <a:t>todoList</a:t>
            </a:r>
            <a:r>
              <a:rPr lang="en-US"/>
              <a:t>.add(itemSplit[</a:t>
            </a:r>
            <a:r>
              <a:rPr lang="en-US">
                <a:solidFill>
                  <a:srgbClr val="6897BB"/>
                </a:solidFill>
              </a:rPr>
              <a:t>2</a:t>
            </a:r>
            <a:r>
              <a:rPr lang="en-US"/>
              <a:t>])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r>
              <a:rPr lang="en-US"/>
              <a:t>System.</a:t>
            </a:r>
            <a:r>
              <a:rPr i="1" lang="en-US">
                <a:solidFill>
                  <a:srgbClr val="9876AA"/>
                </a:solidFill>
              </a:rPr>
              <a:t>out</a:t>
            </a:r>
            <a:r>
              <a:rPr lang="en-US"/>
              <a:t>.printf(</a:t>
            </a:r>
            <a:r>
              <a:rPr lang="en-US">
                <a:solidFill>
                  <a:srgbClr val="6A8759"/>
                </a:solidFill>
              </a:rPr>
              <a:t>"Created task %d.</a:t>
            </a:r>
            <a:r>
              <a:rPr lang="en-US">
                <a:solidFill>
                  <a:srgbClr val="CC7832"/>
                </a:solidFill>
              </a:rPr>
              <a:t>\n</a:t>
            </a:r>
            <a:r>
              <a:rPr lang="en-US">
                <a:solidFill>
                  <a:srgbClr val="6A8759"/>
                </a:solidFill>
              </a:rPr>
              <a:t>"</a:t>
            </a:r>
            <a:r>
              <a:rPr lang="en-US">
                <a:solidFill>
                  <a:srgbClr val="CC7832"/>
                </a:solidFill>
              </a:rPr>
              <a:t>, </a:t>
            </a:r>
            <a:r>
              <a:rPr i="1" lang="en-US">
                <a:solidFill>
                  <a:srgbClr val="9876AA"/>
                </a:solidFill>
              </a:rPr>
              <a:t>todoList</a:t>
            </a:r>
            <a:r>
              <a:rPr lang="en-US"/>
              <a:t>.size())</a:t>
            </a:r>
            <a:r>
              <a:rPr lang="en-US">
                <a:solidFill>
                  <a:srgbClr val="CC7832"/>
                </a:solidFill>
              </a:rPr>
              <a:t>;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Add Task 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1570736" y="485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{8AE769C3-7A25-475C-B89B-8C93DE414DB5}</a:tableStyleId>
              </a:tblPr>
              <a:tblGrid>
                <a:gridCol w="2811275"/>
                <a:gridCol w="2811275"/>
              </a:tblGrid>
              <a:tr h="5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add Buy milk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Created task 1.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2" name="Google Shape;102;p15"/>
          <p:cNvSpPr/>
          <p:nvPr/>
        </p:nvSpPr>
        <p:spPr>
          <a:xfrm>
            <a:off x="6705600" y="1510427"/>
            <a:ext cx="1719072" cy="57302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Regex,   limit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8058912" y="2377440"/>
            <a:ext cx="3194304" cy="10515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add   Buy milk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9656064" y="2598420"/>
            <a:ext cx="0" cy="68122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008888" y="15817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500"/>
              <a:buNone/>
            </a:pPr>
            <a:r>
              <a:rPr lang="en-US" sz="2500">
                <a:solidFill>
                  <a:srgbClr val="CC7832"/>
                </a:solidFill>
              </a:rPr>
              <a:t>char</a:t>
            </a:r>
            <a:r>
              <a:rPr lang="en-US" sz="2500"/>
              <a:t>[] number = </a:t>
            </a:r>
            <a:r>
              <a:rPr i="1" lang="en-US" sz="2500">
                <a:solidFill>
                  <a:srgbClr val="9876AA"/>
                </a:solidFill>
              </a:rPr>
              <a:t>command</a:t>
            </a:r>
            <a:r>
              <a:rPr lang="en-US" sz="2500"/>
              <a:t>.toCharArray()</a:t>
            </a:r>
            <a:r>
              <a:rPr lang="en-US" sz="2500">
                <a:solidFill>
                  <a:srgbClr val="CC7832"/>
                </a:solidFill>
              </a:rPr>
              <a:t>;</a:t>
            </a:r>
            <a:br>
              <a:rPr lang="en-US" sz="2500">
                <a:solidFill>
                  <a:srgbClr val="CC7832"/>
                </a:solidFill>
              </a:rPr>
            </a:br>
            <a:r>
              <a:rPr lang="en-US" sz="2500"/>
              <a:t>StringBuilder n = </a:t>
            </a:r>
            <a:r>
              <a:rPr lang="en-US" sz="2500">
                <a:solidFill>
                  <a:srgbClr val="CC7832"/>
                </a:solidFill>
              </a:rPr>
              <a:t>new </a:t>
            </a:r>
            <a:r>
              <a:rPr lang="en-US" sz="2500"/>
              <a:t>StringBuilder()</a:t>
            </a:r>
            <a:r>
              <a:rPr lang="en-US" sz="2500">
                <a:solidFill>
                  <a:srgbClr val="CC7832"/>
                </a:solidFill>
              </a:rPr>
              <a:t>;</a:t>
            </a:r>
            <a:br>
              <a:rPr lang="en-US" sz="2500">
                <a:solidFill>
                  <a:srgbClr val="CC7832"/>
                </a:solidFill>
              </a:rPr>
            </a:br>
            <a:r>
              <a:rPr lang="en-US" sz="2500">
                <a:solidFill>
                  <a:srgbClr val="CC7832"/>
                </a:solidFill>
              </a:rPr>
              <a:t>for </a:t>
            </a:r>
            <a:r>
              <a:rPr lang="en-US" sz="2500"/>
              <a:t>(</a:t>
            </a:r>
            <a:r>
              <a:rPr lang="en-US" sz="2500">
                <a:solidFill>
                  <a:srgbClr val="CC7832"/>
                </a:solidFill>
              </a:rPr>
              <a:t>char </a:t>
            </a:r>
            <a:r>
              <a:rPr lang="en-US" sz="2500"/>
              <a:t>id : number) {</a:t>
            </a:r>
            <a:br>
              <a:rPr lang="en-US" sz="2500"/>
            </a:br>
            <a:r>
              <a:rPr lang="en-US" sz="2500"/>
              <a:t>    </a:t>
            </a:r>
            <a:r>
              <a:rPr lang="en-US" sz="2500">
                <a:solidFill>
                  <a:srgbClr val="CC7832"/>
                </a:solidFill>
              </a:rPr>
              <a:t>if </a:t>
            </a:r>
            <a:r>
              <a:rPr lang="en-US" sz="2500"/>
              <a:t>(Character.</a:t>
            </a:r>
            <a:r>
              <a:rPr i="1" lang="en-US" sz="2500"/>
              <a:t>isDigit</a:t>
            </a:r>
            <a:r>
              <a:rPr lang="en-US" sz="2500"/>
              <a:t>(id)) {</a:t>
            </a:r>
            <a:br>
              <a:rPr lang="en-US" sz="2500"/>
            </a:br>
            <a:r>
              <a:rPr lang="en-US" sz="2500"/>
              <a:t>        	n.append(id)</a:t>
            </a:r>
            <a:r>
              <a:rPr lang="en-US" sz="2500">
                <a:solidFill>
                  <a:srgbClr val="CC7832"/>
                </a:solidFill>
              </a:rPr>
              <a:t>;</a:t>
            </a:r>
            <a:br>
              <a:rPr lang="en-US" sz="2500">
                <a:solidFill>
                  <a:srgbClr val="CC7832"/>
                </a:solidFill>
              </a:rPr>
            </a:br>
            <a:r>
              <a:rPr lang="en-US" sz="2500">
                <a:solidFill>
                  <a:srgbClr val="CC7832"/>
                </a:solidFill>
              </a:rPr>
              <a:t>        	int </a:t>
            </a:r>
            <a:r>
              <a:rPr lang="en-US" sz="2500"/>
              <a:t>index = Integer.</a:t>
            </a:r>
            <a:r>
              <a:rPr i="1" lang="en-US" sz="2500"/>
              <a:t>parseInt</a:t>
            </a:r>
            <a:r>
              <a:rPr lang="en-US" sz="2500"/>
              <a:t>(String.</a:t>
            </a:r>
            <a:r>
              <a:rPr i="1" lang="en-US" sz="2500"/>
              <a:t>valueOf</a:t>
            </a:r>
            <a:r>
              <a:rPr lang="en-US" sz="2500"/>
              <a:t>(n))</a:t>
            </a:r>
            <a:r>
              <a:rPr lang="en-US" sz="2500">
                <a:solidFill>
                  <a:srgbClr val="CC7832"/>
                </a:solidFill>
              </a:rPr>
              <a:t>;</a:t>
            </a:r>
            <a:br>
              <a:rPr lang="en-US" sz="2500">
                <a:solidFill>
                  <a:srgbClr val="CC7832"/>
                </a:solidFill>
              </a:rPr>
            </a:br>
            <a:r>
              <a:rPr lang="en-US" sz="2500">
                <a:solidFill>
                  <a:srgbClr val="CC7832"/>
                </a:solidFill>
              </a:rPr>
              <a:t>        	if </a:t>
            </a:r>
            <a:r>
              <a:rPr lang="en-US" sz="2500"/>
              <a:t>((index - </a:t>
            </a:r>
            <a:r>
              <a:rPr lang="en-US" sz="2500">
                <a:solidFill>
                  <a:srgbClr val="6897BB"/>
                </a:solidFill>
              </a:rPr>
              <a:t>1</a:t>
            </a:r>
            <a:r>
              <a:rPr lang="en-US" sz="2500"/>
              <a:t>) &lt; </a:t>
            </a:r>
            <a:r>
              <a:rPr lang="en-US" sz="2500">
                <a:solidFill>
                  <a:srgbClr val="6897BB"/>
                </a:solidFill>
              </a:rPr>
              <a:t>0 </a:t>
            </a:r>
            <a:r>
              <a:rPr lang="en-US" sz="2500"/>
              <a:t>|| index &gt; </a:t>
            </a:r>
            <a:r>
              <a:rPr i="1" lang="en-US" sz="2500">
                <a:solidFill>
                  <a:srgbClr val="9876AA"/>
                </a:solidFill>
              </a:rPr>
              <a:t>todoList</a:t>
            </a:r>
            <a:r>
              <a:rPr lang="en-US" sz="2500"/>
              <a:t>.size()) </a:t>
            </a:r>
            <a:br>
              <a:rPr lang="en-US" sz="2500"/>
            </a:br>
            <a:r>
              <a:rPr lang="en-US" sz="2500"/>
              <a:t>           	 	System.</a:t>
            </a:r>
            <a:r>
              <a:rPr i="1" lang="en-US" sz="2500">
                <a:solidFill>
                  <a:srgbClr val="9876AA"/>
                </a:solidFill>
              </a:rPr>
              <a:t>out</a:t>
            </a:r>
            <a:r>
              <a:rPr lang="en-US" sz="2500"/>
              <a:t>.println(</a:t>
            </a:r>
            <a:r>
              <a:rPr lang="en-US" sz="2500">
                <a:solidFill>
                  <a:srgbClr val="6A8759"/>
                </a:solidFill>
              </a:rPr>
              <a:t>" Wrong ID " </a:t>
            </a:r>
            <a:r>
              <a:rPr lang="en-US" sz="2500"/>
              <a:t>+ </a:t>
            </a:r>
            <a:r>
              <a:rPr i="1" lang="en-US" sz="2500">
                <a:solidFill>
                  <a:srgbClr val="9876AA"/>
                </a:solidFill>
              </a:rPr>
              <a:t>todoList</a:t>
            </a:r>
            <a:r>
              <a:rPr lang="en-US" sz="2500"/>
              <a:t>.size())</a:t>
            </a:r>
            <a:r>
              <a:rPr lang="en-US" sz="2500">
                <a:solidFill>
                  <a:srgbClr val="CC7832"/>
                </a:solidFill>
              </a:rPr>
              <a:t>;</a:t>
            </a:r>
            <a:br>
              <a:rPr lang="en-US" sz="2500">
                <a:solidFill>
                  <a:srgbClr val="CC7832"/>
                </a:solidFill>
              </a:rPr>
            </a:br>
            <a:r>
              <a:rPr lang="en-US" sz="2500">
                <a:solidFill>
                  <a:srgbClr val="CC7832"/>
                </a:solidFill>
              </a:rPr>
              <a:t>        	else </a:t>
            </a:r>
            <a:br>
              <a:rPr lang="en-US" sz="2500"/>
            </a:br>
            <a:r>
              <a:rPr lang="en-US" sz="2500"/>
              <a:t>           		 </a:t>
            </a:r>
            <a:r>
              <a:rPr i="1" lang="en-US" sz="2500">
                <a:solidFill>
                  <a:srgbClr val="9876AA"/>
                </a:solidFill>
              </a:rPr>
              <a:t>todoList</a:t>
            </a:r>
            <a:r>
              <a:rPr lang="en-US" sz="2500"/>
              <a:t>.remove(index - </a:t>
            </a:r>
            <a:r>
              <a:rPr lang="en-US" sz="2500">
                <a:solidFill>
                  <a:srgbClr val="6897BB"/>
                </a:solidFill>
              </a:rPr>
              <a:t>1</a:t>
            </a:r>
            <a:r>
              <a:rPr lang="en-US" sz="2500"/>
              <a:t>)</a:t>
            </a:r>
            <a:r>
              <a:rPr lang="en-US" sz="2500">
                <a:solidFill>
                  <a:srgbClr val="CC7832"/>
                </a:solidFill>
              </a:rPr>
              <a:t>;}</a:t>
            </a:r>
            <a:r>
              <a:rPr lang="en-US" sz="2500"/>
              <a:t>}</a:t>
            </a:r>
            <a:br>
              <a:rPr lang="en-US" sz="2500"/>
            </a:br>
            <a:r>
              <a:rPr lang="en-US" sz="2500"/>
              <a:t>  </a:t>
            </a:r>
            <a:endParaRPr sz="2500"/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Done Task (Remove)</a:t>
            </a: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8056880" y="1472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{8AE769C3-7A25-475C-B89B-8C93DE414DB5}</a:tableStyleId>
              </a:tblPr>
              <a:tblGrid>
                <a:gridCol w="1574775"/>
                <a:gridCol w="2404900"/>
              </a:tblGrid>
              <a:tr h="59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2 done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ID Description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--  ---------------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1   Buy milk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2   Buy egg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3   Bake cake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4   Finish Todo list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4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" name="Google Shape;112;p16"/>
          <p:cNvGraphicFramePr/>
          <p:nvPr/>
        </p:nvGraphicFramePr>
        <p:xfrm>
          <a:off x="8056880" y="1595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{8AE769C3-7A25-475C-B89B-8C93DE414DB5}</a:tableStyleId>
              </a:tblPr>
              <a:tblGrid>
                <a:gridCol w="1574775"/>
                <a:gridCol w="2404900"/>
              </a:tblGrid>
              <a:tr h="59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2 done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ID Description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--  ---------------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1   Buy milk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strike="sngStrike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sz="2000" strike="sngStrike"/>
                        <a:t>  </a:t>
                      </a:r>
                      <a:r>
                        <a:rPr lang="en-US" sz="2000" strike="sngStrike">
                          <a:solidFill>
                            <a:srgbClr val="FF0000"/>
                          </a:solidFill>
                        </a:rPr>
                        <a:t>Buy egg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3   Bake cake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4   Finish Todo list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4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8056880" y="1472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{8AE769C3-7A25-475C-B89B-8C93DE414DB5}</a:tableStyleId>
              </a:tblPr>
              <a:tblGrid>
                <a:gridCol w="1574775"/>
                <a:gridCol w="2404900"/>
              </a:tblGrid>
              <a:tr h="69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4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2 done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ID Description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--  ---------------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1   Buy milk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2   Bake cake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3   Finish Todo list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3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524256" y="1645920"/>
            <a:ext cx="10829544" cy="4531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>
                <a:solidFill>
                  <a:srgbClr val="CC7832"/>
                </a:solidFill>
              </a:rPr>
              <a:t>for </a:t>
            </a:r>
            <a:r>
              <a:rPr lang="en-US" sz="2000"/>
              <a:t>(</a:t>
            </a:r>
            <a:r>
              <a:rPr lang="en-US" sz="2000">
                <a:solidFill>
                  <a:srgbClr val="CC7832"/>
                </a:solidFill>
              </a:rPr>
              <a:t>int </a:t>
            </a:r>
            <a:r>
              <a:rPr lang="en-US" sz="2000"/>
              <a:t>j = </a:t>
            </a:r>
            <a:r>
              <a:rPr lang="en-US" sz="2000">
                <a:solidFill>
                  <a:srgbClr val="6897BB"/>
                </a:solidFill>
              </a:rPr>
              <a:t>0</a:t>
            </a:r>
            <a:r>
              <a:rPr lang="en-US" sz="2000">
                <a:solidFill>
                  <a:srgbClr val="CC7832"/>
                </a:solidFill>
              </a:rPr>
              <a:t>; </a:t>
            </a:r>
            <a:r>
              <a:rPr lang="en-US" sz="2000"/>
              <a:t>j &lt; </a:t>
            </a:r>
            <a:r>
              <a:rPr lang="en-US" sz="2000">
                <a:solidFill>
                  <a:srgbClr val="6897BB"/>
                </a:solidFill>
              </a:rPr>
              <a:t>2</a:t>
            </a:r>
            <a:r>
              <a:rPr lang="en-US" sz="2000">
                <a:solidFill>
                  <a:srgbClr val="CC7832"/>
                </a:solidFill>
              </a:rPr>
              <a:t>; </a:t>
            </a:r>
            <a:r>
              <a:rPr lang="en-US" sz="2000"/>
              <a:t>j++) {</a:t>
            </a:r>
            <a:br>
              <a:rPr lang="en-US" sz="2000"/>
            </a:br>
            <a:r>
              <a:rPr lang="en-US" sz="2000"/>
              <a:t>    </a:t>
            </a:r>
            <a:r>
              <a:rPr lang="en-US" sz="2000">
                <a:solidFill>
                  <a:srgbClr val="CC7832"/>
                </a:solidFill>
              </a:rPr>
              <a:t>if </a:t>
            </a:r>
            <a:r>
              <a:rPr lang="en-US" sz="2000"/>
              <a:t>(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.contains(</a:t>
            </a:r>
            <a:r>
              <a:rPr lang="en-US" sz="2000">
                <a:solidFill>
                  <a:srgbClr val="6A8759"/>
                </a:solidFill>
              </a:rPr>
              <a:t>"done"</a:t>
            </a:r>
            <a:r>
              <a:rPr lang="en-US" sz="2000"/>
              <a:t>)) {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>
                <a:solidFill>
                  <a:srgbClr val="CC7832"/>
                </a:solidFill>
              </a:rPr>
              <a:t>for </a:t>
            </a:r>
            <a:r>
              <a:rPr lang="en-US" sz="2000"/>
              <a:t>(</a:t>
            </a:r>
            <a:r>
              <a:rPr lang="en-US" sz="2000">
                <a:solidFill>
                  <a:srgbClr val="CC7832"/>
                </a:solidFill>
              </a:rPr>
              <a:t>int </a:t>
            </a:r>
            <a:r>
              <a:rPr lang="en-US" sz="2000"/>
              <a:t>i = </a:t>
            </a:r>
            <a:r>
              <a:rPr lang="en-US" sz="2000">
                <a:solidFill>
                  <a:srgbClr val="6897BB"/>
                </a:solidFill>
              </a:rPr>
              <a:t>0</a:t>
            </a:r>
            <a:r>
              <a:rPr lang="en-US" sz="2000">
                <a:solidFill>
                  <a:srgbClr val="CC7832"/>
                </a:solidFill>
              </a:rPr>
              <a:t>; </a:t>
            </a:r>
            <a:r>
              <a:rPr lang="en-US" sz="2000"/>
              <a:t>i &lt; 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.size()</a:t>
            </a:r>
            <a:r>
              <a:rPr lang="en-US" sz="2000">
                <a:solidFill>
                  <a:srgbClr val="CC7832"/>
                </a:solidFill>
              </a:rPr>
              <a:t>; </a:t>
            </a:r>
            <a:r>
              <a:rPr lang="en-US" sz="2000"/>
              <a:t>i++) {</a:t>
            </a:r>
            <a:br>
              <a:rPr lang="en-US" sz="2000"/>
            </a:br>
            <a:r>
              <a:rPr lang="en-US" sz="2000"/>
              <a:t>            </a:t>
            </a:r>
            <a:r>
              <a:rPr lang="en-US" sz="2000">
                <a:solidFill>
                  <a:srgbClr val="CC7832"/>
                </a:solidFill>
              </a:rPr>
              <a:t>if </a:t>
            </a:r>
            <a:r>
              <a:rPr lang="en-US" sz="2000"/>
              <a:t>(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.get(i).equals(</a:t>
            </a:r>
            <a:r>
              <a:rPr lang="en-US" sz="2000">
                <a:solidFill>
                  <a:srgbClr val="6A8759"/>
                </a:solidFill>
              </a:rPr>
              <a:t>"done"</a:t>
            </a:r>
            <a:r>
              <a:rPr lang="en-US" sz="2000"/>
              <a:t>)) </a:t>
            </a:r>
            <a:br>
              <a:rPr lang="en-US" sz="2000"/>
            </a:br>
            <a:r>
              <a:rPr lang="en-US" sz="2000"/>
              <a:t>               	 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.remove(i)</a:t>
            </a:r>
            <a:r>
              <a:rPr lang="en-US" sz="2000">
                <a:solidFill>
                  <a:srgbClr val="CC7832"/>
                </a:solidFill>
              </a:rPr>
              <a:t>;</a:t>
            </a:r>
            <a:br>
              <a:rPr lang="en-US" sz="2000">
                <a:solidFill>
                  <a:srgbClr val="CC7832"/>
                </a:solidFill>
              </a:rPr>
            </a:br>
            <a:r>
              <a:rPr lang="en-US" sz="2000">
                <a:solidFill>
                  <a:srgbClr val="CC7832"/>
                </a:solidFill>
              </a:rPr>
              <a:t>     </a:t>
            </a:r>
            <a:r>
              <a:rPr lang="en-US" sz="2000"/>
              <a:t>}}}</a:t>
            </a:r>
            <a:br>
              <a:rPr lang="en-US" sz="2000"/>
            </a:br>
            <a:r>
              <a:rPr lang="en-US" sz="2000">
                <a:solidFill>
                  <a:srgbClr val="CC7832"/>
                </a:solidFill>
              </a:rPr>
              <a:t>for </a:t>
            </a:r>
            <a:r>
              <a:rPr lang="en-US" sz="2000"/>
              <a:t>(</a:t>
            </a:r>
            <a:r>
              <a:rPr lang="en-US" sz="2000">
                <a:solidFill>
                  <a:srgbClr val="CC7832"/>
                </a:solidFill>
              </a:rPr>
              <a:t>int </a:t>
            </a:r>
            <a:r>
              <a:rPr lang="en-US" sz="2000"/>
              <a:t>j = </a:t>
            </a:r>
            <a:r>
              <a:rPr lang="en-US" sz="2000">
                <a:solidFill>
                  <a:srgbClr val="6897BB"/>
                </a:solidFill>
              </a:rPr>
              <a:t>0</a:t>
            </a:r>
            <a:r>
              <a:rPr lang="en-US" sz="2000">
                <a:solidFill>
                  <a:srgbClr val="CC7832"/>
                </a:solidFill>
              </a:rPr>
              <a:t>; </a:t>
            </a:r>
            <a:r>
              <a:rPr lang="en-US" sz="2000"/>
              <a:t>j &lt; 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.size()</a:t>
            </a:r>
            <a:r>
              <a:rPr lang="en-US" sz="2000">
                <a:solidFill>
                  <a:srgbClr val="CC7832"/>
                </a:solidFill>
              </a:rPr>
              <a:t>; </a:t>
            </a:r>
            <a:r>
              <a:rPr lang="en-US" sz="2000"/>
              <a:t>j++) {</a:t>
            </a:r>
            <a:br>
              <a:rPr lang="en-US" sz="2000"/>
            </a:br>
            <a:r>
              <a:rPr lang="en-US" sz="2000"/>
              <a:t>    System.</a:t>
            </a:r>
            <a:r>
              <a:rPr i="1" lang="en-US" sz="2000">
                <a:solidFill>
                  <a:srgbClr val="9876AA"/>
                </a:solidFill>
              </a:rPr>
              <a:t>out</a:t>
            </a:r>
            <a:r>
              <a:rPr lang="en-US" sz="2000"/>
              <a:t>.println(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.indexOf(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.get(j)) + </a:t>
            </a:r>
            <a:r>
              <a:rPr lang="en-US" sz="2000">
                <a:solidFill>
                  <a:srgbClr val="6897BB"/>
                </a:solidFill>
              </a:rPr>
              <a:t>1 </a:t>
            </a:r>
            <a:r>
              <a:rPr lang="en-US" sz="2000"/>
              <a:t>+ </a:t>
            </a:r>
            <a:r>
              <a:rPr lang="en-US" sz="2000">
                <a:solidFill>
                  <a:srgbClr val="6A8759"/>
                </a:solidFill>
              </a:rPr>
              <a:t>"  " </a:t>
            </a:r>
            <a:r>
              <a:rPr lang="en-US" sz="2000"/>
              <a:t>+ 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.get(j))</a:t>
            </a:r>
            <a:r>
              <a:rPr lang="en-US" sz="2000">
                <a:solidFill>
                  <a:srgbClr val="CC7832"/>
                </a:solidFill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</a:t>
            </a:r>
            <a:br>
              <a:rPr lang="en-US" sz="2000"/>
            </a:br>
            <a:r>
              <a:rPr lang="en-US" sz="2000"/>
              <a:t>System.</a:t>
            </a:r>
            <a:r>
              <a:rPr i="1" lang="en-US" sz="2000">
                <a:solidFill>
                  <a:srgbClr val="9876AA"/>
                </a:solidFill>
              </a:rPr>
              <a:t>out</a:t>
            </a:r>
            <a:r>
              <a:rPr lang="en-US" sz="2000"/>
              <a:t>.println(</a:t>
            </a:r>
            <a:r>
              <a:rPr lang="en-US" sz="2000">
                <a:solidFill>
                  <a:srgbClr val="6A8759"/>
                </a:solidFill>
              </a:rPr>
              <a:t>"task " </a:t>
            </a:r>
            <a:r>
              <a:rPr lang="en-US" sz="2000"/>
              <a:t>+ </a:t>
            </a:r>
            <a:r>
              <a:rPr i="1" lang="en-US" sz="2000">
                <a:solidFill>
                  <a:srgbClr val="9876AA"/>
                </a:solidFill>
              </a:rPr>
              <a:t>todoList</a:t>
            </a:r>
            <a:r>
              <a:rPr lang="en-US" sz="2000"/>
              <a:t>.size())</a:t>
            </a:r>
            <a:r>
              <a:rPr lang="en-US" sz="2000">
                <a:solidFill>
                  <a:srgbClr val="CC7832"/>
                </a:solidFill>
              </a:rPr>
              <a:t>;</a:t>
            </a:r>
            <a:endParaRPr sz="2000"/>
          </a:p>
        </p:txBody>
      </p:sp>
      <p:sp>
        <p:nvSpPr>
          <p:cNvPr id="119" name="Google Shape;119;p17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Show all task</a:t>
            </a:r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8056880" y="1472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{8AE769C3-7A25-475C-B89B-8C93DE414DB5}</a:tableStyleId>
              </a:tblPr>
              <a:tblGrid>
                <a:gridCol w="1574775"/>
                <a:gridCol w="2404900"/>
              </a:tblGrid>
              <a:tr h="59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list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ID Description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--  ---------------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1   Buy milk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2   Buy egg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3   Bake cake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4   Finish Todo list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task 4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