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77FAF47-ECDB-4135-ACAB-072BDB91E82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EFF8208-4B04-4F8B-89DB-B5A6E26F7DC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9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3864379-9019-4B9D-821D-A8F9F8EF331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D608720-313B-4A46-8270-44A7D9CCC5C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slint.org/" TargetMode="External"/><Relationship Id="rId2" Type="http://schemas.openxmlformats.org/officeDocument/2006/relationships/hyperlink" Target="https://eslint.org/docs/user-guide/command-line-interface" TargetMode="External"/><Relationship Id="rId3" Type="http://schemas.openxmlformats.org/officeDocument/2006/relationships/hyperlink" Target="https://eslint.org/docs/rules/" TargetMode="External"/><Relationship Id="rId4" Type="http://schemas.openxmlformats.org/officeDocument/2006/relationships/hyperlink" Target="https://flaviocopes.com/eslint/" TargetMode="External"/><Relationship Id="rId5" Type="http://schemas.openxmlformats.org/officeDocument/2006/relationships/hyperlink" Target="https://github.com/airbnb/javascript" TargetMode="External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528000"/>
            <a:ext cx="9071640" cy="83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ESLint in ENCODE by Phil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Overview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Audience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Relevance of ESLint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ESLinting Code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Demo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ESLint comandline (Not recommended)</a:t>
            </a:r>
            <a:endParaRPr b="0" lang="en-US" sz="28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ESLint VS Plugin (Recommended)</a:t>
            </a:r>
            <a:endParaRPr b="0" lang="en-US" sz="28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sngStrike">
                <a:latin typeface="Noto Sans"/>
              </a:rPr>
              <a:t>Overriding rules</a:t>
            </a:r>
            <a:endParaRPr b="0" lang="en-US" sz="28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Audience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Anyone dabbling in JavaScript occasionally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Experienced JavaScript Developers – Please bare with me</a:t>
            </a:r>
            <a:endParaRPr b="0" lang="en-US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What is ESLint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Noto Sans"/>
              </a:rPr>
              <a:t>Linter </a:t>
            </a:r>
            <a:r>
              <a:rPr b="0" lang="en-US" sz="3200" spc="-1" strike="noStrike">
                <a:latin typeface="Noto Sans"/>
              </a:rPr>
              <a:t>that identifies non-compliant code 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Akin to Pylint in Python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Enforces coding standards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Sometimes provide actionable hints to fix issues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Plugin sometimes can auto-correct issues</a:t>
            </a:r>
            <a:endParaRPr b="0" lang="en-US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Relevance of ESLint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ESLint to be tied with CircleCI with ENCD-5665 (via v112)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PR Build will fail for non ESLint-compliant code 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Relieves code reviewers of worrying about ESLint errors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Helps reduce </a:t>
            </a:r>
            <a:r>
              <a:rPr b="1" i="1" lang="en-US" sz="3200" spc="-1" strike="noStrike">
                <a:latin typeface="Noto Sans"/>
              </a:rPr>
              <a:t>code smells</a:t>
            </a:r>
            <a:r>
              <a:rPr b="0" lang="en-US" sz="3200" spc="-1" strike="noStrike">
                <a:latin typeface="Noto Sans"/>
              </a:rPr>
              <a:t>/</a:t>
            </a:r>
            <a:r>
              <a:rPr b="1" i="1" lang="en-US" sz="3200" spc="-1" strike="noStrike">
                <a:latin typeface="Noto Sans"/>
              </a:rPr>
              <a:t>bad parts</a:t>
            </a:r>
            <a:r>
              <a:rPr b="0" lang="en-US" sz="3200" spc="-1" strike="noStrike">
                <a:latin typeface="Noto Sans"/>
              </a:rPr>
              <a:t> of JavaScript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Demo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latin typeface="Noto Sans"/>
              </a:rPr>
              <a:t>Audience</a:t>
            </a:r>
            <a:r>
              <a:rPr b="0" lang="en-US" sz="3200" spc="-1" strike="noStrike">
                <a:latin typeface="Noto Sans"/>
              </a:rPr>
              <a:t>-  Tell Phil to open up Visual Code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Summary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ESLint helps with code quality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ESLint rules will be enforced via CirclCI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Tools can help you fix them sometimes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Rarely need to ignore rules; talk to UI Developer if you have an issue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References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46680" y="137592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Site: </a:t>
            </a:r>
            <a:r>
              <a:rPr b="0" lang="en-US" sz="3200" spc="-1" strike="noStrike">
                <a:latin typeface="Noto Sans"/>
                <a:hlinkClick r:id="rId1"/>
              </a:rPr>
              <a:t>https://eslint.org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CommandLine: </a:t>
            </a:r>
            <a:r>
              <a:rPr b="0" lang="en-US" sz="3200" spc="-1" strike="noStrike">
                <a:latin typeface="Noto Sans"/>
                <a:hlinkClick r:id="rId2"/>
              </a:rPr>
              <a:t>https://eslint.org/docs/user-guide/command-line-interface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Rules: </a:t>
            </a:r>
            <a:r>
              <a:rPr b="0" lang="en-US" sz="3200" spc="-1" strike="noStrike">
                <a:latin typeface="Noto Sans"/>
                <a:hlinkClick r:id="rId3"/>
              </a:rPr>
              <a:t>https://eslint.org/docs/rules/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Tutorial: </a:t>
            </a:r>
            <a:r>
              <a:rPr b="0" lang="en-US" sz="3200" spc="-1" strike="noStrike">
                <a:latin typeface="Noto Sans"/>
                <a:hlinkClick r:id="rId4"/>
              </a:rPr>
              <a:t>https://flaviocopes.com/eslint/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AirBnB:  </a:t>
            </a:r>
            <a:r>
              <a:rPr b="0" lang="en-US" sz="3200" spc="-1" strike="noStrike">
                <a:latin typeface="Noto Sans"/>
                <a:hlinkClick r:id="rId5"/>
              </a:rPr>
              <a:t>https://github.com/airbnb/javascript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2021-01-17T13:26:27Z</dcterms:created>
  <dc:creator/>
  <dc:description/>
  <dc:language>en-US</dc:language>
  <cp:lastModifiedBy/>
  <dcterms:modified xsi:type="dcterms:W3CDTF">2021-01-17T17:12:57Z</dcterms:modified>
  <cp:revision>7</cp:revision>
  <dc:subject/>
  <dc:title>Lush Green</dc:title>
</cp:coreProperties>
</file>