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slint.org/" TargetMode="External"/><Relationship Id="rId2" Type="http://schemas.openxmlformats.org/officeDocument/2006/relationships/hyperlink" Target="https://eslint.org/docs/user-guide/command-line-interface" TargetMode="External"/><Relationship Id="rId3" Type="http://schemas.openxmlformats.org/officeDocument/2006/relationships/hyperlink" Target="https://eslint.org/docs/rules/" TargetMode="External"/><Relationship Id="rId4" Type="http://schemas.openxmlformats.org/officeDocument/2006/relationships/hyperlink" Target="https://flaviocopes.com/eslint/" TargetMode="External"/><Relationship Id="rId5" Type="http://schemas.openxmlformats.org/officeDocument/2006/relationships/hyperlink" Target="https://github.com/airbnb/javascript" TargetMode="Externa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7056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32000"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ESLint in ENCODE</a:t>
            </a: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Noto Sans"/>
                <a:ea typeface="DejaVu Sans"/>
              </a:rPr>
              <a:t>by Phil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Noto Sans"/>
                <a:ea typeface="DejaVu Sans"/>
              </a:rPr>
              <a:t>Source Code: https://github.com/zoldello/eslint-for-beginners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560" cy="51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Goal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Relevance of ESLint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ESLinting Code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Demo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ESLint comand line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ESLint VS Plugin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sngStrike">
                <a:solidFill>
                  <a:srgbClr val="000000"/>
                </a:solidFill>
                <a:latin typeface="Noto Sans"/>
                <a:ea typeface="DejaVu Sans"/>
              </a:rPr>
              <a:t>Overriding rules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Goal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Educate those who occasional program with JavaScript about ESLint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Prevent confusion due to valid JavaScript failing build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What is ESLint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Linter 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identifies non-compliant code</a:t>
            </a:r>
            <a:endParaRPr b="0" lang="en-US" sz="3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Enforces coding standards</a:t>
            </a:r>
            <a:endParaRPr b="0" lang="en-US" sz="3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Helps identify 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Code Smells/Bad Part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 of JavaScript</a:t>
            </a:r>
            <a:endParaRPr b="0" lang="en-US" sz="3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Sometimes offers auto-correction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Same idea as Pylint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Relevance of ESLint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ESLint to be tied with CircleCI with ENCD-5665 (via v111)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PR Build will fail for non ESLint-compliant code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Relieves code reviewers of worrying about ESLint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48640" y="183348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Noto Sans"/>
                <a:ea typeface="DejaVu Sans"/>
              </a:rPr>
              <a:t>Audience Participation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-  Tell Phil to open up Visual Code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ESLint helps with code quality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ESLint rules will be enforced via CircleCI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Tools can help you fix them sometimes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Rarely need to ignore rules; consult UI Developer for assistance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46680" y="137592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Site: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https://eslint.org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Command Line: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https://eslint.org/docs/user-guide/command-line-interface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Rules: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3"/>
              </a:rPr>
              <a:t>https://eslint.org/docs/rules/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Tutorial: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4"/>
              </a:rPr>
              <a:t>https://flaviocopes.com/eslint/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AirBnB: 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5"/>
              </a:rPr>
              <a:t>https://github.com/airbnb/javascript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Source code: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</a:rPr>
              <a:t>https://github.com/zoldello/eslint-for-beginners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2021-01-17T13:26:27Z</dcterms:created>
  <dc:creator/>
  <dc:description/>
  <dc:language>en-US</dc:language>
  <cp:lastModifiedBy/>
  <dcterms:modified xsi:type="dcterms:W3CDTF">2021-01-20T14:24:18Z</dcterms:modified>
  <cp:revision>16</cp:revision>
  <dc:subject/>
  <dc:title>Lush Green</dc:title>
</cp:coreProperties>
</file>