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slint.org/" TargetMode="External"/><Relationship Id="rId2" Type="http://schemas.openxmlformats.org/officeDocument/2006/relationships/hyperlink" Target="https://eslint.org/docs/user-guide/command-line-interface" TargetMode="External"/><Relationship Id="rId3" Type="http://schemas.openxmlformats.org/officeDocument/2006/relationships/hyperlink" Target="https://eslint.org/docs/rules/" TargetMode="External"/><Relationship Id="rId4" Type="http://schemas.openxmlformats.org/officeDocument/2006/relationships/hyperlink" Target="https://flaviocopes.com/eslint/" TargetMode="External"/><Relationship Id="rId5" Type="http://schemas.openxmlformats.org/officeDocument/2006/relationships/hyperlink" Target="https://github.com/airbnb/javascript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712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26000"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Noto Sans"/>
              </a:rPr>
              <a:t>ESLint in ENCODE</a:t>
            </a: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 by Phil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51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Goal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Relevance of ESLint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ESLinting Code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Demo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ESLint comandline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ESLint VS Plugin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sngStrike">
                <a:latin typeface="Noto Sans"/>
              </a:rPr>
              <a:t>Overriding rules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Inform everyone who may touch JavaScript code about ESLint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Prevent confusion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What is ESLint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Noto Sans"/>
              </a:rPr>
              <a:t>Linter </a:t>
            </a:r>
            <a:r>
              <a:rPr b="0" lang="en-US" sz="3200" spc="-1" strike="noStrike">
                <a:latin typeface="Noto Sans"/>
              </a:rPr>
              <a:t>identifies non-compliant code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Enforces coding standards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Helps identify </a:t>
            </a:r>
            <a:r>
              <a:rPr b="1" lang="en-US" sz="3200" spc="-1" strike="noStrike">
                <a:latin typeface="Noto Sans"/>
              </a:rPr>
              <a:t>Code Smells/Bad Part</a:t>
            </a:r>
            <a:r>
              <a:rPr b="0" lang="en-US" sz="3200" spc="-1" strike="noStrike">
                <a:latin typeface="Noto Sans"/>
              </a:rPr>
              <a:t> of JavaScript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Sometimes offers auto-correction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Same idea as Pylint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Relevance of ESLint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 to be tied with CircleCI with ENCD-5665 (via v112)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PR Build will fail for non ESLint-compliant code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Relieves code reviewers of worrying about ESLint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48640" y="183348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latin typeface="Noto Sans"/>
              </a:rPr>
              <a:t>Audience Participation</a:t>
            </a:r>
            <a:r>
              <a:rPr b="0" lang="en-US" sz="3200" spc="-1" strike="noStrike">
                <a:latin typeface="Noto Sans"/>
              </a:rPr>
              <a:t>-  Tell Phil to open up Visual Code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 helps with code quality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ESLint rules will be enforced via CirclCI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Tools can help you fix them sometimes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Rarely need to ignore rules; consult UI Developer for assistance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46680" y="137592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Site: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https://eslint.org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Noto Sans"/>
              </a:rPr>
              <a:t>CommandLine: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https://eslint.org/docs/user-guide/command-line-interface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Noto Sans"/>
              </a:rPr>
              <a:t>Rules: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hlinkClick r:id="rId3"/>
              </a:rPr>
              <a:t>https://eslint.org/docs/rules/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Noto Sans"/>
              </a:rPr>
              <a:t>Tutorial: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hlinkClick r:id="rId4"/>
              </a:rPr>
              <a:t>https://flaviocopes.com/eslint/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Noto Sans"/>
              </a:rPr>
              <a:t>AirBnB: 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hlinkClick r:id="rId5"/>
              </a:rPr>
              <a:t>https://github.com/airbnb/javascript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2021-01-17T13:26:27Z</dcterms:created>
  <dc:creator/>
  <dc:description/>
  <dc:language>en-US</dc:language>
  <cp:lastModifiedBy/>
  <dcterms:modified xsi:type="dcterms:W3CDTF">2021-01-19T21:14:26Z</dcterms:modified>
  <cp:revision>13</cp:revision>
  <dc:subject/>
  <dc:title>Lush Green</dc:title>
</cp:coreProperties>
</file>