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documentationjs/documentation/wiki/Text-editor-plugins" TargetMode="External"/><Relationship Id="rId2" Type="http://schemas.openxmlformats.org/officeDocument/2006/relationships/hyperlink" Target="http://2ality.com/2011/08/jsdoc-intro.html" TargetMode="External"/><Relationship Id="rId3" Type="http://schemas.openxmlformats.org/officeDocument/2006/relationships/hyperlink" Target="http://usejsdoc.org/" TargetMode="External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012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 Afternoon with JSDoc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host: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Phil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Advanced Features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Custom Tags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Generating documentation (like document.js)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Various types of tags (block and inline)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Next Episode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Something to do with Machine Learning (A subfield of Artificial Intelligence [AI])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Why be interested in Machine Learning?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Biology Transformation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620000" y="1368000"/>
            <a:ext cx="8098920" cy="39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How biology changed over the decades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 (e.g. Evolution and anatomy)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Experimental, small data and models (e.g. HH model of neuron)</a:t>
            </a:r>
            <a:endParaRPr b="0" lang="en-US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1" lang="en-US" sz="3600" spc="-1" strike="noStrike">
                <a:solidFill>
                  <a:srgbClr val="050505"/>
                </a:solidFill>
                <a:latin typeface="Arial"/>
                <a:ea typeface="DejaVu Sans"/>
              </a:rPr>
              <a:t>Data intensive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(e.g.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Human Genome Project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Repos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Analysis and tooling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Automated intelligence and Interpretation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Is AI a viable tool?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Why Consider Artificial Intelligence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Has a lot of potential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Beat world champions in Go and Chess</a:t>
            </a:r>
            <a:endParaRPr b="0" lang="en-US" sz="209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Best chess player is human assisted by Artificial Intelligenb</a:t>
            </a:r>
            <a:endParaRPr b="0" lang="en-US" sz="209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Gaining popularity in genomics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Big Data necessitates automating intelligence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Cannot manually study PB of data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Entering Automated Intelligence age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Next Episode Ideas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Pytorch ..?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Demo or paper review of a Genomic data problems addressed using machine learning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Introduction to Deep Learning ..?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References/Further Reading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69280" y="1368000"/>
            <a:ext cx="8868600" cy="38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Text Editor Plugins: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https://github.com/documentationjs/documentation/wiki/Text-editor-plugins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Rauschmayer blog on JSDoc: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http://2ality.com/2011/08/jsdoc-intro.html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JSDoc Website: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http://usejsdoc.org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That’s all Folks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  <a:ea typeface="DejaVu Sans"/>
              </a:rPr>
              <a:t>Questions/Comments/Concerns?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Itinerary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Overview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Structure and Terminology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Brief Thoughts on Artificial Intelligence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is JSDoc?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JSDoc</a:t>
            </a:r>
            <a:endParaRPr b="0" lang="en-US" sz="24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Comments to be extracted </a:t>
            </a:r>
            <a:endParaRPr b="0" lang="en-US" sz="24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API Document generator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Similar to python’s doc string and .NET’s XML Comments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Used by Visual code and others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Key Components of JSDoc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Doclets- Describes object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Tag- Descibes objects’ component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Document generator like jsdoc and document.js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Doclets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Documentation for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JavaScript comment, can have HTML markup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/** 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       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Lorem ipsum dolor sit amet, consectetur</a:t>
            </a:r>
            <a:endParaRPr b="0" lang="en-US" sz="209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*/</a:t>
            </a:r>
            <a:endParaRPr b="0" lang="en-US" sz="209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Tag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Information about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Format: @&lt;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Tag&gt;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&lt;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Text&gt;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Example: </a:t>
            </a:r>
            <a:endParaRPr b="0" lang="en-US" sz="24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@author Kermit the Frog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Document Generator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Generate HTML file from JSDoc comment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Standalone or ran by script (like in package.json)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Examples- jsdoc (itself), document.js, esdoc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Detailed discussion beyond scope of this talk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Demo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Using Visual code Packages/Plugin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Complete JSDoc Tags: Auto-creating doclets and tags</a:t>
            </a:r>
            <a:endParaRPr b="0" lang="en-US" sz="209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Preview JSDOC: Previewing generated HTML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Good chance other editors have equivalent packages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Phil, do the code demo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Gotcha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 not generate Document API on transpiled JavaScript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Apparently no standard on when to use tags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JSDoc originally built for ES3 and ES5 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@class, @constuctor and similar, originally built for ES3 and ES5 pseudo-classes</a:t>
            </a:r>
            <a:endParaRPr b="0" lang="en-US" sz="209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Tags like @borrow</a:t>
            </a:r>
            <a:endParaRPr b="0" lang="en-US" sz="209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2018-09-11T08:22:45Z</dcterms:created>
  <dc:creator/>
  <dc:description/>
  <dc:language>en-US</dc:language>
  <cp:lastModifiedBy/>
  <dcterms:modified xsi:type="dcterms:W3CDTF">2018-09-13T08:50:45Z</dcterms:modified>
  <cp:revision>56</cp:revision>
  <dc:subject/>
  <dc:title>DNA</dc:title>
</cp:coreProperties>
</file>