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2880" cy="5667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2880" cy="5667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jsdoc3/jsdoc" TargetMode="External"/><Relationship Id="rId2" Type="http://schemas.openxmlformats.org/officeDocument/2006/relationships/hyperlink" Target="http://2ality.com/2011/08/jsdoc-intro.html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012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 Afternoon with JSDoc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host: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Phil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Other Features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Custom Tags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Templating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(customize CSS of HTML documentation)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Generating documentation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(like document.js)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Type annotation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and various parameters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Eslinting and coverage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Generate markdown (md)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Synonyms (like abstract and virtual)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Various types of tags (block and inline)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Something to do with Machine Learning (subfield of Artificial Intelligence [AI])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But -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 am a JavaScript guy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Not a Machine Learning Research Group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This is not a Machine Learning talk!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Biology’s Transformation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20000" y="1368000"/>
            <a:ext cx="8097120" cy="39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How biology changed over the decades</a:t>
            </a:r>
            <a:endParaRPr b="0" lang="en-US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 (e.g. Evolution and anatomy)</a:t>
            </a:r>
            <a:endParaRPr b="0" lang="en-US" sz="2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Experimental, small data and models (e.g. HH model of neuron)</a:t>
            </a:r>
            <a:endParaRPr b="0" lang="en-US" sz="2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1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Data intensive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(e.g.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Human Genome Project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Repos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Analysis and tooling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600" spc="-1" strike="noStrike" u="sng">
                <a:solidFill>
                  <a:srgbClr val="050505"/>
                </a:solidFill>
                <a:uFillTx/>
                <a:latin typeface="Arial"/>
                <a:ea typeface="DejaVu Sans"/>
              </a:rPr>
              <a:t>Automated intelligence and Interpretation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Need to handle big biological data sets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Consider Artificial Intelligence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Has a lot of potential</a:t>
            </a:r>
            <a:endParaRPr b="0" lang="en-US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Beat world champions in Go and Chess</a:t>
            </a:r>
            <a:endParaRPr b="0" lang="en-US" sz="209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Best chess player is human assisted by Artificial Intelligent</a:t>
            </a:r>
            <a:endParaRPr b="0" lang="en-US" sz="209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Gaining popularity in genomics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Big Data necessitates automating intelligence</a:t>
            </a:r>
            <a:endParaRPr b="0" lang="en-US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Cannot manually study PB of data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Entering Automated Intelligence age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 Ideas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Pytorch ..?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Overview of Artificial Intelligence/Machine Learning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Demo or literature review of Machine Learning usage in Genomics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Introduction to Deep Learning ..?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References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Website: http://usejsdoc.org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Github: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https://github.com/jsdoc3/jsdoc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Rauschmayer blog on JSDoc: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http://2ality.com/2011/08/jsdoc-intro.html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“Speaking JavaScript” by Rauschmayer http://speakingjs.com/es5/ch29.html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That’s all Folks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  <a:ea typeface="DejaVu Sans"/>
              </a:rPr>
              <a:t>Questions/Comments/Concerns?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Itinerary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Overview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Structure and Terminology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Brief Thoughts on Artificial Intelligence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JSDoc?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JSDoc</a:t>
            </a:r>
            <a:endParaRPr b="0" lang="en-US" sz="2400" spc="-1" strike="noStrike">
              <a:latin typeface="Arial"/>
            </a:endParaRPr>
          </a:p>
          <a:p>
            <a:pPr lvl="4" marL="1080000" indent="-2134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JavaScript Comments </a:t>
            </a:r>
            <a:endParaRPr b="0" lang="en-US" sz="2400" spc="-1" strike="noStrike">
              <a:latin typeface="Arial"/>
            </a:endParaRPr>
          </a:p>
          <a:p>
            <a:pPr lvl="4" marL="1080000" indent="-2134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API Document generator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Similar to python’s doc string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Used by Visual code, Atom, SproutCore and others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Key Components of JSDoc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Doclet (JSDoc comment)- Describes an object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Tag- Describes objects’ component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 generator like jsdoc and document.js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Doclets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Documentation for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JavaScript comment, can have HTML markup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/** 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       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Lorem ipsum dolor sit amet, consectetur</a:t>
            </a:r>
            <a:endParaRPr b="0" lang="en-US" sz="209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*/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Tag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Information about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Format: @&lt;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Text&gt;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 </a:t>
            </a:r>
            <a:endParaRPr b="0" lang="en-US" sz="24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@author Kermit the Frog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Document Generator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Generate HTML file from JSDoc comment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Standalone or ran by script (like in package.json)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Examples- jsdoc (itself), document.js, esdoc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Demo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Extremely trivial virtual world, with a cow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Using Visual code Packages/Plugin</a:t>
            </a:r>
            <a:endParaRPr b="0" lang="en-US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Complete JSDoc Tags: Auto-creating doclets and tags</a:t>
            </a:r>
            <a:endParaRPr b="0" lang="en-US" sz="209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Preview JSDOC: Previewing generated HTML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Phil,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NOW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 the code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20000" y="216000"/>
            <a:ext cx="809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Gotcha’s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20000" y="1368000"/>
            <a:ext cx="8097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 not generate Document API on transpiled JavaScript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Other libraries use Doclets (JSDoc comment) like ESDoc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There are many tags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Apparently no standard on when to use tag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Has syntax that arguably is specific to ES3 and ES5 </a:t>
            </a:r>
            <a:endParaRPr b="0" lang="en-US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@class, @constuctor and similar, originally built for ES3 and ES5 pseudo-classes</a:t>
            </a:r>
            <a:endParaRPr b="0" lang="en-US" sz="209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Tags like @borrow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2018-09-11T08:22:45Z</dcterms:created>
  <dc:creator/>
  <dc:description/>
  <dc:language>en-US</dc:language>
  <cp:lastModifiedBy/>
  <dcterms:modified xsi:type="dcterms:W3CDTF">2018-09-14T09:47:54Z</dcterms:modified>
  <cp:revision>85</cp:revision>
  <dc:subject/>
  <dc:title>DNA</dc:title>
</cp:coreProperties>
</file>