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21"/>
  </p:notesMasterIdLst>
  <p:sldIdLst>
    <p:sldId id="257" r:id="rId4"/>
    <p:sldId id="258" r:id="rId5"/>
    <p:sldId id="259"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49AED-2701-4563-8C53-40795C402EBA}" type="datetimeFigureOut">
              <a:rPr lang="en-US" smtClean="0"/>
              <a:t>12/28/2014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2E7E2-C79F-43C9-B2C6-59CA0DFC87FF}" type="slidenum">
              <a:rPr lang="en-US" smtClean="0"/>
              <a:t>‹#›</a:t>
            </a:fld>
            <a:endParaRPr lang="en-US"/>
          </a:p>
        </p:txBody>
      </p:sp>
    </p:spTree>
    <p:extLst>
      <p:ext uri="{BB962C8B-B14F-4D97-AF65-F5344CB8AC3E}">
        <p14:creationId xmlns:p14="http://schemas.microsoft.com/office/powerpoint/2010/main" val="422618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12/28/2014 10:44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04826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12/28/2014 10:44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28661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12/28/2014 10:49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969128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 Ideas on SPAs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Phil </a:t>
            </a:r>
            <a:r>
              <a:rPr lang="en-US" dirty="0" err="1" smtClean="0"/>
              <a:t>Adenekan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(VM)</a:t>
            </a:r>
            <a:endParaRPr lang="en-US" dirty="0"/>
          </a:p>
        </p:txBody>
      </p:sp>
      <p:sp>
        <p:nvSpPr>
          <p:cNvPr id="3" name="Text Placeholder 2"/>
          <p:cNvSpPr>
            <a:spLocks noGrp="1"/>
          </p:cNvSpPr>
          <p:nvPr>
            <p:ph type="body" sz="quarter" idx="10"/>
          </p:nvPr>
        </p:nvSpPr>
        <p:spPr>
          <a:xfrm>
            <a:off x="381000" y="1411552"/>
            <a:ext cx="8382000" cy="5219891"/>
          </a:xfrm>
        </p:spPr>
        <p:txBody>
          <a:bodyPr/>
          <a:lstStyle/>
          <a:p>
            <a:r>
              <a:rPr lang="en-US" dirty="0" smtClean="0"/>
              <a:t>Updates view via data binding</a:t>
            </a:r>
          </a:p>
          <a:p>
            <a:endParaRPr lang="en-US" dirty="0" smtClean="0"/>
          </a:p>
          <a:p>
            <a:r>
              <a:rPr lang="en-US" dirty="0" smtClean="0"/>
              <a:t>No view concern (like $(‘div’))</a:t>
            </a:r>
          </a:p>
          <a:p>
            <a:endParaRPr lang="en-US" dirty="0" smtClean="0"/>
          </a:p>
          <a:p>
            <a:r>
              <a:rPr lang="en-US" dirty="0"/>
              <a:t>B</a:t>
            </a:r>
            <a:r>
              <a:rPr lang="en-US" dirty="0" smtClean="0"/>
              <a:t>inding handlers used for view communication</a:t>
            </a:r>
          </a:p>
          <a:p>
            <a:endParaRPr lang="en-US" dirty="0" smtClean="0"/>
          </a:p>
          <a:p>
            <a:r>
              <a:rPr lang="en-US" dirty="0" smtClean="0"/>
              <a:t>Absence should not break view</a:t>
            </a:r>
          </a:p>
          <a:p>
            <a:endParaRPr lang="en-US" dirty="0" smtClean="0"/>
          </a:p>
          <a:p>
            <a:r>
              <a:rPr lang="en-US" dirty="0" smtClean="0"/>
              <a:t>Allows Model and View to support multiple devices </a:t>
            </a:r>
            <a:endParaRPr lang="en-US" dirty="0"/>
          </a:p>
        </p:txBody>
      </p:sp>
    </p:spTree>
    <p:extLst>
      <p:ext uri="{BB962C8B-B14F-4D97-AF65-F5344CB8AC3E}">
        <p14:creationId xmlns:p14="http://schemas.microsoft.com/office/powerpoint/2010/main" val="64637128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sp>
        <p:nvSpPr>
          <p:cNvPr id="3" name="Text Placeholder 2"/>
          <p:cNvSpPr>
            <a:spLocks noGrp="1"/>
          </p:cNvSpPr>
          <p:nvPr>
            <p:ph type="body" sz="quarter" idx="10"/>
          </p:nvPr>
        </p:nvSpPr>
        <p:spPr>
          <a:xfrm>
            <a:off x="381000" y="1411552"/>
            <a:ext cx="8382000" cy="4382738"/>
          </a:xfrm>
        </p:spPr>
        <p:txBody>
          <a:bodyPr/>
          <a:lstStyle/>
          <a:p>
            <a:r>
              <a:rPr lang="en-US" dirty="0" smtClean="0"/>
              <a:t>If Knockout or angular generates the HTML, do not use anything else to modify it (hide or show is okay)</a:t>
            </a:r>
          </a:p>
          <a:p>
            <a:endParaRPr lang="en-US" dirty="0"/>
          </a:p>
          <a:p>
            <a:r>
              <a:rPr lang="en-US" dirty="0" smtClean="0"/>
              <a:t>If View breaks when View Model (or controller) is removed, you are doing it wrong</a:t>
            </a:r>
          </a:p>
          <a:p>
            <a:endParaRPr lang="en-US" dirty="0"/>
          </a:p>
          <a:p>
            <a:r>
              <a:rPr lang="en-US" dirty="0" smtClean="0"/>
              <a:t>If you generate HTML not based on data, you may be doing something wrong</a:t>
            </a:r>
            <a:endParaRPr lang="en-US" dirty="0"/>
          </a:p>
        </p:txBody>
      </p:sp>
    </p:spTree>
    <p:extLst>
      <p:ext uri="{BB962C8B-B14F-4D97-AF65-F5344CB8AC3E}">
        <p14:creationId xmlns:p14="http://schemas.microsoft.com/office/powerpoint/2010/main" val="14454090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SPA Architecture Style</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marL="0" indent="0">
              <a:buNone/>
            </a:pPr>
            <a:endParaRPr lang="en-US" dirty="0" smtClean="0"/>
          </a:p>
        </p:txBody>
      </p:sp>
    </p:spTree>
    <p:extLst>
      <p:ext uri="{BB962C8B-B14F-4D97-AF65-F5344CB8AC3E}">
        <p14:creationId xmlns:p14="http://schemas.microsoft.com/office/powerpoint/2010/main" val="42584950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JSON data</a:t>
            </a:r>
          </a:p>
          <a:p>
            <a:endParaRPr lang="en-US" dirty="0" smtClean="0"/>
          </a:p>
          <a:p>
            <a:r>
              <a:rPr lang="en-US" dirty="0" smtClean="0"/>
              <a:t>Call back result from </a:t>
            </a:r>
            <a:r>
              <a:rPr lang="en-US" dirty="0" err="1" smtClean="0"/>
              <a:t>Jquery’s</a:t>
            </a:r>
            <a:r>
              <a:rPr lang="en-US" dirty="0" smtClean="0"/>
              <a:t> Ajax</a:t>
            </a:r>
          </a:p>
          <a:p>
            <a:endParaRPr lang="en-US" dirty="0" smtClean="0"/>
          </a:p>
          <a:p>
            <a:r>
              <a:rPr lang="en-US" dirty="0" smtClean="0"/>
              <a:t>No dedicated object created</a:t>
            </a:r>
          </a:p>
          <a:p>
            <a:endParaRPr lang="en-US" dirty="0"/>
          </a:p>
        </p:txBody>
      </p:sp>
    </p:spTree>
    <p:extLst>
      <p:ext uri="{BB962C8B-B14F-4D97-AF65-F5344CB8AC3E}">
        <p14:creationId xmlns:p14="http://schemas.microsoft.com/office/powerpoint/2010/main" val="16073682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endParaRPr lang="en-US" dirty="0"/>
          </a:p>
        </p:txBody>
      </p:sp>
      <p:sp>
        <p:nvSpPr>
          <p:cNvPr id="3" name="Text Placeholder 2"/>
          <p:cNvSpPr>
            <a:spLocks noGrp="1"/>
          </p:cNvSpPr>
          <p:nvPr>
            <p:ph type="body" sz="quarter" idx="10"/>
          </p:nvPr>
        </p:nvSpPr>
        <p:spPr>
          <a:xfrm>
            <a:off x="381000" y="1411552"/>
            <a:ext cx="8382000" cy="4579715"/>
          </a:xfrm>
        </p:spPr>
        <p:txBody>
          <a:bodyPr/>
          <a:lstStyle/>
          <a:p>
            <a:r>
              <a:rPr lang="en-US" dirty="0" smtClean="0"/>
              <a:t>Typical HTML and CSS</a:t>
            </a:r>
          </a:p>
          <a:p>
            <a:endParaRPr lang="en-US" dirty="0"/>
          </a:p>
          <a:p>
            <a:r>
              <a:rPr lang="en-US" dirty="0" smtClean="0"/>
              <a:t>Have not seen a need to use JavaScript but it is plausible</a:t>
            </a:r>
          </a:p>
          <a:p>
            <a:endParaRPr lang="en-US" dirty="0" smtClean="0"/>
          </a:p>
          <a:p>
            <a:r>
              <a:rPr lang="en-US" dirty="0" smtClean="0"/>
              <a:t>Use </a:t>
            </a:r>
            <a:r>
              <a:rPr lang="en-US" dirty="0" err="1" smtClean="0"/>
              <a:t>foreach</a:t>
            </a:r>
            <a:r>
              <a:rPr lang="en-US" dirty="0" smtClean="0"/>
              <a:t> loop for simple </a:t>
            </a:r>
            <a:r>
              <a:rPr lang="en-US" dirty="0" err="1" smtClean="0"/>
              <a:t>templating</a:t>
            </a:r>
            <a:endParaRPr lang="en-US" dirty="0" smtClean="0"/>
          </a:p>
          <a:p>
            <a:endParaRPr lang="en-US" dirty="0"/>
          </a:p>
          <a:p>
            <a:r>
              <a:rPr lang="en-US" dirty="0" smtClean="0"/>
              <a:t>Heavy duty, use template engine (knockout built-in)</a:t>
            </a:r>
          </a:p>
        </p:txBody>
      </p:sp>
    </p:spTree>
    <p:extLst>
      <p:ext uri="{BB962C8B-B14F-4D97-AF65-F5344CB8AC3E}">
        <p14:creationId xmlns:p14="http://schemas.microsoft.com/office/powerpoint/2010/main" val="337932663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a:t>
            </a:r>
            <a:endParaRPr lang="en-US" dirty="0"/>
          </a:p>
        </p:txBody>
      </p:sp>
      <p:sp>
        <p:nvSpPr>
          <p:cNvPr id="3" name="Text Placeholder 2"/>
          <p:cNvSpPr>
            <a:spLocks noGrp="1"/>
          </p:cNvSpPr>
          <p:nvPr>
            <p:ph type="body" sz="quarter" idx="10"/>
          </p:nvPr>
        </p:nvSpPr>
        <p:spPr>
          <a:xfrm>
            <a:off x="381000" y="1411552"/>
            <a:ext cx="8382000" cy="4579715"/>
          </a:xfrm>
        </p:spPr>
        <p:txBody>
          <a:bodyPr/>
          <a:lstStyle/>
          <a:p>
            <a:r>
              <a:rPr lang="en-US" dirty="0" smtClean="0"/>
              <a:t>JavaScript file</a:t>
            </a:r>
          </a:p>
          <a:p>
            <a:endParaRPr lang="en-US" dirty="0"/>
          </a:p>
          <a:p>
            <a:r>
              <a:rPr lang="en-US" dirty="0" smtClean="0"/>
              <a:t>Avoid sizzle functionality (and jQuery itself to be safe)</a:t>
            </a:r>
          </a:p>
          <a:p>
            <a:endParaRPr lang="en-US" dirty="0"/>
          </a:p>
          <a:p>
            <a:r>
              <a:rPr lang="en-US" dirty="0" smtClean="0"/>
              <a:t>Use underscore.js or knockout </a:t>
            </a:r>
            <a:r>
              <a:rPr lang="en-US" dirty="0" err="1" smtClean="0"/>
              <a:t>util</a:t>
            </a:r>
            <a:r>
              <a:rPr lang="en-US" dirty="0" smtClean="0"/>
              <a:t> for utility</a:t>
            </a:r>
          </a:p>
          <a:p>
            <a:endParaRPr lang="en-US" dirty="0"/>
          </a:p>
          <a:p>
            <a:r>
              <a:rPr lang="en-US" dirty="0" smtClean="0"/>
              <a:t>Binding Handler for wrapping View concerns and third party libraries</a:t>
            </a:r>
            <a:endParaRPr lang="en-US" dirty="0"/>
          </a:p>
        </p:txBody>
      </p:sp>
    </p:spTree>
    <p:extLst>
      <p:ext uri="{BB962C8B-B14F-4D97-AF65-F5344CB8AC3E}">
        <p14:creationId xmlns:p14="http://schemas.microsoft.com/office/powerpoint/2010/main" val="12113902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Text Placeholder 2"/>
          <p:cNvSpPr>
            <a:spLocks noGrp="1"/>
          </p:cNvSpPr>
          <p:nvPr>
            <p:ph type="body" sz="quarter" idx="10"/>
          </p:nvPr>
        </p:nvSpPr>
        <p:spPr>
          <a:xfrm>
            <a:off x="381000" y="1411552"/>
            <a:ext cx="8382000" cy="3053144"/>
          </a:xfrm>
        </p:spPr>
        <p:txBody>
          <a:bodyPr/>
          <a:lstStyle/>
          <a:p>
            <a:r>
              <a:rPr lang="en-US" dirty="0" smtClean="0"/>
              <a:t>Have dedicated file for accessing server data</a:t>
            </a:r>
          </a:p>
          <a:p>
            <a:endParaRPr lang="en-US" dirty="0"/>
          </a:p>
          <a:p>
            <a:r>
              <a:rPr lang="en-US" dirty="0" smtClean="0"/>
              <a:t>Use JQuery’s Ajax for GET and POST</a:t>
            </a:r>
          </a:p>
          <a:p>
            <a:endParaRPr lang="en-US" dirty="0"/>
          </a:p>
          <a:p>
            <a:r>
              <a:rPr lang="en-US" dirty="0" smtClean="0"/>
              <a:t>View Model can consume this, but view and model do not</a:t>
            </a:r>
            <a:endParaRPr lang="en-US" dirty="0"/>
          </a:p>
        </p:txBody>
      </p:sp>
    </p:spTree>
    <p:extLst>
      <p:ext uri="{BB962C8B-B14F-4D97-AF65-F5344CB8AC3E}">
        <p14:creationId xmlns:p14="http://schemas.microsoft.com/office/powerpoint/2010/main" val="186351068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Miscellaneous </a:t>
            </a:r>
            <a:endParaRPr lang="en-US" dirty="0"/>
          </a:p>
        </p:txBody>
      </p:sp>
      <p:sp>
        <p:nvSpPr>
          <p:cNvPr id="3" name="Text Placeholder 2"/>
          <p:cNvSpPr>
            <a:spLocks noGrp="1"/>
          </p:cNvSpPr>
          <p:nvPr>
            <p:ph type="body" sz="quarter" idx="10"/>
          </p:nvPr>
        </p:nvSpPr>
        <p:spPr>
          <a:xfrm>
            <a:off x="381000" y="1411552"/>
            <a:ext cx="8382000" cy="1526572"/>
          </a:xfrm>
        </p:spPr>
        <p:txBody>
          <a:bodyPr/>
          <a:lstStyle/>
          <a:p>
            <a:r>
              <a:rPr lang="en-US" dirty="0" smtClean="0"/>
              <a:t>Yeoman: To pre-configure setup</a:t>
            </a:r>
          </a:p>
          <a:p>
            <a:r>
              <a:rPr lang="en-US" dirty="0" smtClean="0"/>
              <a:t>Bower: Dependency management</a:t>
            </a:r>
          </a:p>
          <a:p>
            <a:r>
              <a:rPr lang="en-US" dirty="0" smtClean="0"/>
              <a:t>Grunt: Run automated tasks</a:t>
            </a:r>
            <a:endParaRPr lang="en-US" dirty="0"/>
          </a:p>
        </p:txBody>
      </p:sp>
    </p:spTree>
    <p:extLst>
      <p:ext uri="{BB962C8B-B14F-4D97-AF65-F5344CB8AC3E}">
        <p14:creationId xmlns:p14="http://schemas.microsoft.com/office/powerpoint/2010/main" val="55831495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sz="quarter" idx="10"/>
          </p:nvPr>
        </p:nvSpPr>
        <p:spPr>
          <a:xfrm>
            <a:off x="381000" y="1411552"/>
            <a:ext cx="8382000" cy="2609945"/>
          </a:xfrm>
        </p:spPr>
        <p:txBody>
          <a:bodyPr/>
          <a:lstStyle/>
          <a:p>
            <a:r>
              <a:rPr lang="en-US" dirty="0" smtClean="0"/>
              <a:t>Software Development Trends</a:t>
            </a:r>
          </a:p>
          <a:p>
            <a:r>
              <a:rPr lang="en-US" dirty="0" smtClean="0"/>
              <a:t>MVVM</a:t>
            </a:r>
          </a:p>
          <a:p>
            <a:r>
              <a:rPr lang="en-US" dirty="0" smtClean="0"/>
              <a:t>My </a:t>
            </a:r>
            <a:r>
              <a:rPr lang="en-US" dirty="0" smtClean="0"/>
              <a:t>SPA Architecture Style</a:t>
            </a:r>
          </a:p>
          <a:p>
            <a:r>
              <a:rPr lang="en-US" dirty="0" smtClean="0"/>
              <a:t>Assessment</a:t>
            </a:r>
          </a:p>
          <a:p>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Software Development Trends</a:t>
            </a: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Technologies I think will shape tomorrow</a:t>
            </a:r>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and Concepts</a:t>
            </a:r>
            <a:endParaRPr lang="en-US" dirty="0"/>
          </a:p>
        </p:txBody>
      </p:sp>
      <p:sp>
        <p:nvSpPr>
          <p:cNvPr id="3" name="Text Placeholder 2"/>
          <p:cNvSpPr>
            <a:spLocks noGrp="1"/>
          </p:cNvSpPr>
          <p:nvPr>
            <p:ph type="body" sz="quarter" idx="10"/>
          </p:nvPr>
        </p:nvSpPr>
        <p:spPr>
          <a:xfrm>
            <a:off x="381000" y="894985"/>
            <a:ext cx="8382000" cy="5521512"/>
          </a:xfrm>
        </p:spPr>
        <p:txBody>
          <a:bodyPr/>
          <a:lstStyle/>
          <a:p>
            <a:r>
              <a:rPr lang="en-US" dirty="0" smtClean="0"/>
              <a:t>SOA</a:t>
            </a:r>
          </a:p>
          <a:p>
            <a:pPr lvl="1"/>
            <a:r>
              <a:rPr lang="en-US" dirty="0"/>
              <a:t>A</a:t>
            </a:r>
            <a:r>
              <a:rPr lang="en-US" dirty="0" smtClean="0"/>
              <a:t>pps exposing device-independent services</a:t>
            </a:r>
          </a:p>
          <a:p>
            <a:pPr lvl="1"/>
            <a:endParaRPr lang="en-US" dirty="0" smtClean="0"/>
          </a:p>
          <a:p>
            <a:r>
              <a:rPr lang="en-US" dirty="0" err="1" smtClean="0"/>
              <a:t>IoT</a:t>
            </a:r>
            <a:endParaRPr lang="en-US" dirty="0" smtClean="0"/>
          </a:p>
          <a:p>
            <a:pPr lvl="1"/>
            <a:r>
              <a:rPr lang="en-US" dirty="0" smtClean="0"/>
              <a:t>Devices connected online</a:t>
            </a:r>
          </a:p>
          <a:p>
            <a:endParaRPr lang="en-US" dirty="0"/>
          </a:p>
          <a:p>
            <a:r>
              <a:rPr lang="en-US" dirty="0" smtClean="0"/>
              <a:t>BYOD</a:t>
            </a:r>
          </a:p>
          <a:p>
            <a:pPr lvl="1"/>
            <a:r>
              <a:rPr lang="en-US" dirty="0" smtClean="0"/>
              <a:t>Data provides have to be device-agnostic</a:t>
            </a:r>
            <a:endParaRPr lang="en-US" dirty="0"/>
          </a:p>
          <a:p>
            <a:endParaRPr lang="en-US" dirty="0" smtClean="0"/>
          </a:p>
          <a:p>
            <a:r>
              <a:rPr lang="en-US" dirty="0" smtClean="0"/>
              <a:t>SPA/Data-centric web Development</a:t>
            </a:r>
          </a:p>
          <a:p>
            <a:pPr lvl="1"/>
            <a:r>
              <a:rPr lang="en-US" dirty="0" smtClean="0"/>
              <a:t> Web devices depends on data and less on content</a:t>
            </a:r>
            <a:endParaRPr lang="en-US" dirty="0"/>
          </a:p>
        </p:txBody>
      </p:sp>
    </p:spTree>
    <p:extLst>
      <p:ext uri="{BB962C8B-B14F-4D97-AF65-F5344CB8AC3E}">
        <p14:creationId xmlns:p14="http://schemas.microsoft.com/office/powerpoint/2010/main" val="16334977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Focus</a:t>
            </a:r>
            <a:endParaRPr lang="en-US" dirty="0"/>
          </a:p>
        </p:txBody>
      </p:sp>
      <p:sp>
        <p:nvSpPr>
          <p:cNvPr id="3" name="Text Placeholder 2"/>
          <p:cNvSpPr>
            <a:spLocks noGrp="1"/>
          </p:cNvSpPr>
          <p:nvPr>
            <p:ph type="body" sz="quarter" idx="10"/>
          </p:nvPr>
        </p:nvSpPr>
        <p:spPr>
          <a:xfrm>
            <a:off x="381000" y="990600"/>
            <a:ext cx="8382000" cy="5896999"/>
          </a:xfrm>
        </p:spPr>
        <p:txBody>
          <a:bodyPr/>
          <a:lstStyle/>
          <a:p>
            <a:r>
              <a:rPr lang="en-US" dirty="0" smtClean="0"/>
              <a:t>ECMASCRIPT 7 and 8 </a:t>
            </a:r>
          </a:p>
          <a:p>
            <a:pPr lvl="1"/>
            <a:r>
              <a:rPr lang="en-US" dirty="0" smtClean="0"/>
              <a:t>Pushing features like require.js into w3c standards</a:t>
            </a:r>
          </a:p>
          <a:p>
            <a:endParaRPr lang="en-US" dirty="0"/>
          </a:p>
          <a:p>
            <a:r>
              <a:rPr lang="en-US" dirty="0" smtClean="0"/>
              <a:t>Microsoft only supported IE Edge beginning in 2016</a:t>
            </a:r>
          </a:p>
          <a:p>
            <a:pPr lvl="1"/>
            <a:r>
              <a:rPr lang="en-US" dirty="0" smtClean="0"/>
              <a:t>No more compatibility problems (most cases)</a:t>
            </a:r>
          </a:p>
          <a:p>
            <a:pPr lvl="1"/>
            <a:r>
              <a:rPr lang="en-US" dirty="0" smtClean="0"/>
              <a:t>Free to always use the latest JavaScript version</a:t>
            </a:r>
          </a:p>
          <a:p>
            <a:pPr lvl="1"/>
            <a:r>
              <a:rPr lang="en-US" dirty="0" smtClean="0"/>
              <a:t>Sizzle.js is getting less relevant</a:t>
            </a:r>
          </a:p>
          <a:p>
            <a:endParaRPr lang="en-US" dirty="0"/>
          </a:p>
          <a:p>
            <a:r>
              <a:rPr lang="en-US" dirty="0" smtClean="0"/>
              <a:t>Powerful open source </a:t>
            </a:r>
            <a:r>
              <a:rPr lang="en-US" dirty="0" err="1" smtClean="0"/>
              <a:t>JavaSript</a:t>
            </a:r>
            <a:r>
              <a:rPr lang="en-US" dirty="0" smtClean="0"/>
              <a:t> tooling</a:t>
            </a:r>
          </a:p>
          <a:p>
            <a:pPr lvl="1"/>
            <a:r>
              <a:rPr lang="en-US" dirty="0" smtClean="0"/>
              <a:t>Node.js, </a:t>
            </a:r>
            <a:r>
              <a:rPr lang="en-US" dirty="0" err="1" smtClean="0"/>
              <a:t>github</a:t>
            </a:r>
            <a:r>
              <a:rPr lang="en-US" dirty="0" smtClean="0"/>
              <a:t>, bower, underscore</a:t>
            </a:r>
          </a:p>
          <a:p>
            <a:pPr lvl="1"/>
            <a:endParaRPr lang="en-US" dirty="0"/>
          </a:p>
        </p:txBody>
      </p:sp>
    </p:spTree>
    <p:extLst>
      <p:ext uri="{BB962C8B-B14F-4D97-AF65-F5344CB8AC3E}">
        <p14:creationId xmlns:p14="http://schemas.microsoft.com/office/powerpoint/2010/main" val="36624761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 coming world needs…</a:t>
            </a:r>
            <a:endParaRPr lang="en-US" dirty="0"/>
          </a:p>
        </p:txBody>
      </p:sp>
      <p:sp>
        <p:nvSpPr>
          <p:cNvPr id="3" name="Text Placeholder 2"/>
          <p:cNvSpPr>
            <a:spLocks noGrp="1"/>
          </p:cNvSpPr>
          <p:nvPr>
            <p:ph type="body" sz="quarter" idx="10"/>
          </p:nvPr>
        </p:nvSpPr>
        <p:spPr>
          <a:xfrm>
            <a:off x="381000" y="1411552"/>
            <a:ext cx="8382000" cy="3268587"/>
          </a:xfrm>
        </p:spPr>
        <p:txBody>
          <a:bodyPr/>
          <a:lstStyle/>
          <a:p>
            <a:r>
              <a:rPr lang="en-US" dirty="0" smtClean="0"/>
              <a:t>Device-independent Services Provision</a:t>
            </a:r>
          </a:p>
          <a:p>
            <a:pPr lvl="1"/>
            <a:r>
              <a:rPr lang="en-US" dirty="0" smtClean="0"/>
              <a:t>Change in mindset</a:t>
            </a:r>
          </a:p>
          <a:p>
            <a:pPr lvl="1"/>
            <a:endParaRPr lang="en-US" dirty="0" smtClean="0"/>
          </a:p>
          <a:p>
            <a:r>
              <a:rPr lang="en-US" dirty="0" smtClean="0"/>
              <a:t>Great JavaScript/Front-end kung-</a:t>
            </a:r>
            <a:r>
              <a:rPr lang="en-US" dirty="0" err="1" smtClean="0"/>
              <a:t>fu</a:t>
            </a:r>
            <a:endParaRPr lang="en-US" dirty="0" smtClean="0"/>
          </a:p>
          <a:p>
            <a:pPr lvl="1"/>
            <a:r>
              <a:rPr lang="en-US" b="1" dirty="0"/>
              <a:t>THIS IS MY MAIN INTEREST AND WHY WE ARE </a:t>
            </a:r>
            <a:r>
              <a:rPr lang="en-US" b="1" dirty="0" smtClean="0"/>
              <a:t>TALKING</a:t>
            </a:r>
          </a:p>
          <a:p>
            <a:pPr lvl="1"/>
            <a:endParaRPr lang="en-US" dirty="0"/>
          </a:p>
        </p:txBody>
      </p:sp>
    </p:spTree>
    <p:extLst>
      <p:ext uri="{BB962C8B-B14F-4D97-AF65-F5344CB8AC3E}">
        <p14:creationId xmlns:p14="http://schemas.microsoft.com/office/powerpoint/2010/main" val="31487290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Text Placeholder 2"/>
          <p:cNvSpPr>
            <a:spLocks noGrp="1"/>
          </p:cNvSpPr>
          <p:nvPr>
            <p:ph type="body" sz="quarter" idx="10"/>
          </p:nvPr>
        </p:nvSpPr>
        <p:spPr>
          <a:xfrm>
            <a:off x="381000" y="838200"/>
            <a:ext cx="8229600" cy="2339102"/>
          </a:xfrm>
        </p:spPr>
        <p:txBody>
          <a:bodyPr/>
          <a:lstStyle/>
          <a:p>
            <a:r>
              <a:rPr lang="en-US" dirty="0" err="1" smtClean="0"/>
              <a:t>ViewModel</a:t>
            </a:r>
            <a:r>
              <a:rPr lang="en-US" dirty="0" smtClean="0"/>
              <a:t> (VM)</a:t>
            </a:r>
          </a:p>
          <a:p>
            <a:pPr lvl="1"/>
            <a:r>
              <a:rPr lang="en-US" dirty="0" smtClean="0"/>
              <a:t>Updates Views</a:t>
            </a:r>
          </a:p>
          <a:p>
            <a:pPr lvl="1"/>
            <a:r>
              <a:rPr lang="en-US" dirty="0" smtClean="0"/>
              <a:t>No view concern (like $(‘div’))</a:t>
            </a:r>
          </a:p>
          <a:p>
            <a:pPr lvl="1"/>
            <a:r>
              <a:rPr lang="en-US" dirty="0" smtClean="0"/>
              <a:t>Not present should  not break M and V</a:t>
            </a:r>
          </a:p>
          <a:p>
            <a:pPr lvl="1"/>
            <a:r>
              <a:rPr lang="en-US" dirty="0" smtClean="0"/>
              <a:t>Allows M and V to support different device</a:t>
            </a:r>
            <a:endParaRPr lang="en-US" dirty="0"/>
          </a:p>
        </p:txBody>
      </p:sp>
    </p:spTree>
    <p:extLst>
      <p:ext uri="{BB962C8B-B14F-4D97-AF65-F5344CB8AC3E}">
        <p14:creationId xmlns:p14="http://schemas.microsoft.com/office/powerpoint/2010/main" val="31797219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Typically JSON</a:t>
            </a:r>
          </a:p>
          <a:p>
            <a:endParaRPr lang="en-US" dirty="0" smtClean="0"/>
          </a:p>
          <a:p>
            <a:r>
              <a:rPr lang="en-US" dirty="0" smtClean="0"/>
              <a:t>Comes from service (in this case, </a:t>
            </a:r>
            <a:r>
              <a:rPr lang="en-US" dirty="0" err="1" smtClean="0"/>
              <a:t>flickr</a:t>
            </a:r>
            <a:r>
              <a:rPr lang="en-US" dirty="0" smtClean="0"/>
              <a:t>)</a:t>
            </a:r>
            <a:endParaRPr lang="en-US" dirty="0"/>
          </a:p>
          <a:p>
            <a:endParaRPr lang="en-US" dirty="0"/>
          </a:p>
        </p:txBody>
      </p:sp>
    </p:spTree>
    <p:extLst>
      <p:ext uri="{BB962C8B-B14F-4D97-AF65-F5344CB8AC3E}">
        <p14:creationId xmlns:p14="http://schemas.microsoft.com/office/powerpoint/2010/main" val="1148917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(V)</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Typically HTML and CSS</a:t>
            </a:r>
          </a:p>
          <a:p>
            <a:endParaRPr lang="en-US" dirty="0" smtClean="0"/>
          </a:p>
          <a:p>
            <a:r>
              <a:rPr lang="en-US" dirty="0" smtClean="0"/>
              <a:t>Updated by view model via binding</a:t>
            </a:r>
          </a:p>
          <a:p>
            <a:endParaRPr lang="en-US" dirty="0" smtClean="0"/>
          </a:p>
          <a:p>
            <a:r>
              <a:rPr lang="en-US" dirty="0" err="1" smtClean="0"/>
              <a:t>Templating</a:t>
            </a:r>
            <a:r>
              <a:rPr lang="en-US" dirty="0" smtClean="0"/>
              <a:t> can be use </a:t>
            </a:r>
          </a:p>
          <a:p>
            <a:pPr marL="0" indent="0">
              <a:buNone/>
            </a:pPr>
            <a:endParaRPr lang="en-US" dirty="0"/>
          </a:p>
        </p:txBody>
      </p:sp>
    </p:spTree>
    <p:extLst>
      <p:ext uri="{BB962C8B-B14F-4D97-AF65-F5344CB8AC3E}">
        <p14:creationId xmlns:p14="http://schemas.microsoft.com/office/powerpoint/2010/main" val="82079216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Green_Swirls_Template_Segoe_TP1028674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463396-7DAC-4B7F-8764-DBF66DCA0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swirls design)</Template>
  <TotalTime>56</TotalTime>
  <Words>724</Words>
  <Application>Microsoft Office PowerPoint</Application>
  <PresentationFormat>On-screen Show (4:3)</PresentationFormat>
  <Paragraphs>115</Paragraphs>
  <Slides>17</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Courier New</vt:lpstr>
      <vt:lpstr>Wingdings</vt:lpstr>
      <vt:lpstr>1_Green_Swirls_Template_Segoe_TP10286742</vt:lpstr>
      <vt:lpstr>White with Courier font for code slides</vt:lpstr>
      <vt:lpstr>My Ideas on SPAs</vt:lpstr>
      <vt:lpstr>Overview</vt:lpstr>
      <vt:lpstr>Software Development Trends</vt:lpstr>
      <vt:lpstr>Technologies and Concepts</vt:lpstr>
      <vt:lpstr>Industry Focus</vt:lpstr>
      <vt:lpstr>What coming world needs…</vt:lpstr>
      <vt:lpstr>MVVM</vt:lpstr>
      <vt:lpstr>Model (M)</vt:lpstr>
      <vt:lpstr>View (V)</vt:lpstr>
      <vt:lpstr>View Model (VM)</vt:lpstr>
      <vt:lpstr>Gotcha’s</vt:lpstr>
      <vt:lpstr>My SPA Architecture Style</vt:lpstr>
      <vt:lpstr>Model</vt:lpstr>
      <vt:lpstr>View </vt:lpstr>
      <vt:lpstr>View Model </vt:lpstr>
      <vt:lpstr>Data </vt:lpstr>
      <vt:lpstr>Miscellaneous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Career Bet</dc:title>
  <dc:creator>Philip</dc:creator>
  <cp:keywords/>
  <cp:lastModifiedBy>Philip</cp:lastModifiedBy>
  <cp:revision>7</cp:revision>
  <dcterms:created xsi:type="dcterms:W3CDTF">2014-12-29T04:44:40Z</dcterms:created>
  <dcterms:modified xsi:type="dcterms:W3CDTF">2014-12-29T05:41:08Z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TC102867429990</vt:lpwstr>
  </property>
</Properties>
</file>