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zoldello/pytest-unit-test-skillz-lab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tutorialspoint.com/pytest/index.htm" TargetMode="External"/><Relationship Id="rId2" Type="http://schemas.openxmlformats.org/officeDocument/2006/relationships/hyperlink" Target="https://docs.python.org/3/library/unittest.mock.html" TargetMode="External"/><Relationship Id="rId3" Type="http://schemas.openxmlformats.org/officeDocument/2006/relationships/hyperlink" Target="https://sinonjs.org/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1728000"/>
            <a:ext cx="892620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Unit Testing with Pytest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032360" y="3854520"/>
            <a:ext cx="518220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Phil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Cherry Lab Skillz Lab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Slide available @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https://github.com/zoldello/pytest-unit-test-skillz-lab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Unit Testing Overview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Pytest Overview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Unit Test?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Automated 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that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verifies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that a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of an application behaves as intended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Format-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Arrange/Act/Assert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 only code YOU wrote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(Not external dependencies)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Mock, stub, spy, fake, dummy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Ideal Features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Sanity check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Runs quickly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Does not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test units working together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Backbone of Test Driven Development (TDD)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Write test that fails</a:t>
            </a:r>
            <a:endParaRPr b="0" lang="en-US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Write code that pass test</a:t>
            </a:r>
            <a:endParaRPr b="0" lang="en-US" sz="28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Refactor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Pytest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Python-based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for automated test (unit, bdd, integration and more)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Many features like fixture, skip, mocks, plugins and much more</a:t>
            </a:r>
            <a:endParaRPr b="0" lang="en-US" sz="32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Works on “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Convention over configuration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” principle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Vanilla PyTest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Fixture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Conftest.py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Parameterized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Mock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Unit test test specific component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Does not test external dependencies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Fixtures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Mocks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arrange/act/assert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Reference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Tutorial Point: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https://www.tutorialspoint.com/pytest/index.htm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Mock Tutorial: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https://docs.python.org/3/library/unittest.mock.html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The Art of Unit Testing: with examples in C# 2nd Edition by Roy Osherove 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JavaScript Unit Test framework: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https://sinonjs.org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Questions/comments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2020-03-07T14:18:52Z</dcterms:created>
  <dc:creator/>
  <dc:description/>
  <dc:language>en-US</dc:language>
  <cp:lastModifiedBy/>
  <dcterms:modified xsi:type="dcterms:W3CDTF">2020-03-17T19:43:45Z</dcterms:modified>
  <cp:revision>10</cp:revision>
  <dc:subject/>
  <dc:title>Nature Illustration</dc:title>
</cp:coreProperties>
</file>