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AD451-62F1-9FAA-011C-04E0611ED7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D2422B-792F-0542-26B1-A039094BF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65026-D85B-F693-43F1-4603AA389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20129-2A13-93D2-B178-C9BE2BC3E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1252C-E4A8-C4FD-A165-A54821CA6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762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621CC-4CC5-E7EF-B02D-D08FE4391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D8B508-EFBA-51D2-9ECB-6629CF3DB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2699F-E89F-B83C-85D9-73EE09485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FFF66-84AF-998F-01F5-98CCA4FC7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B3F3D-BECA-64DF-6B95-4A7950BD2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20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150683-CA00-B30E-07A9-5AA7305B7D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F08BC8-77B8-A0B3-C76F-677DA7A1E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DE993-F5B2-7EAA-6844-6404C953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0138B-0000-DA01-D8BE-F5C4B28C2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1C09D-35FF-9490-25AB-BBF0E29DD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343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476B2-E038-E3E5-2362-68FBFBAD1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D4837-415D-04D5-D820-D8788BD8F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C9EC5-E0C8-73FF-37ED-B939E092C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08A3D-A1C3-3DCF-622A-EFC6BD838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CB4B7-106B-F6A7-31B1-CBC08D2A3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21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D0673-D214-3803-C5D3-94E88C26A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8F3F4-AE76-A073-D25A-C0D007424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26008-1629-EB1B-1048-C15B4F72A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85F01-E4FA-61BF-5637-27663130C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B3558-AC26-66A0-A4F2-C91BF7B57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7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BEEFB-15EC-AE18-6848-405F3E6F3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2D805-7F50-25C8-772E-378DFD92D2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3D5904-79F4-78DE-41FA-7AE57CFBA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80583-E927-9803-7D8F-1AE11F853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237FE-6C47-F1E2-7AEA-B8BCF7C94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F9A85-D07B-C791-8F04-5BCF94342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7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689B1-DD82-8ABE-A157-668948C34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264BAF-9DFD-39B5-60A3-D85D5BE58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182515-FF57-FB85-5187-4BB62BFDF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2E4A3A-4F76-B172-A8AB-98607D8242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35BF08-0CF0-F7AA-5022-F51B7E9E51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A8BF51-477E-AA35-AB8C-BCDBF39A3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9/18/2025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919009-15B8-BFFF-7293-F8698CE71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DC370C-42CE-6E2A-D431-661B15B70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057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274E-EB56-CEA3-CB86-AAB13AEA0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1E25C9-41FB-C609-F99F-708F4A2CF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9/18/2025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42D7B-8126-1312-2E0A-45C85FD5D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F4695A-C6A7-0254-A6A5-63AD41203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5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87831F-9BCF-A322-8735-A6C27A656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9/18/2025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869956-C81E-99AD-0D2B-E5541F5A5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DD229B-EF0F-FF55-7030-1BD7DDD9B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903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C77B1-A553-23C9-A224-3D469E565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FD247-D6AD-26C1-6593-F1AB7AAEE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924909-A041-B158-90E6-7E35EFD07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27910A-14FB-7240-E782-510448889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0F724-B31C-644D-DDFB-B8CF77EF9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10E02A-4A26-26FF-64CD-1864FBEEF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428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5BEC5-714B-6CD3-CB0A-B410DA889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C7612A-E32E-7DA6-6DCC-564BC17305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CF872E-B3C3-828B-4DB3-E2681909C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A283CF-4DFA-8576-368B-FCD26462B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BB466B-1FB4-082A-F7D6-DACE5C8C3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F1038-8D27-54A8-9404-B72B9BDB7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796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EB05C9-77EF-2EB9-81C5-60ECE9C87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67BF1-C9DF-17D1-9378-C64128083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4F73E-B32E-5C02-1D45-49DCA21F92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A38F49-B3E2-4BF0-BEC7-C30D34ABBB8D}" type="datetime1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8BE98-A197-9ADF-E70E-2462B19F66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952C8-CCC6-6F29-1C35-4DEF8EE56C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B1677-8B3E-A0A7-2755-B63FCD44D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Phishing?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D5FAE-7864-B3EF-2FD2-C8A5E1CCC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don’t know, </a:t>
            </a:r>
            <a:r>
              <a:rPr lang="en-US"/>
              <a:t>you tell me!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7419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12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What is Phishing?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Boey Joyce Yoke Leng</dc:creator>
  <cp:lastModifiedBy>Boey Joyce Yoke Leng</cp:lastModifiedBy>
  <cp:revision>5</cp:revision>
  <dcterms:created xsi:type="dcterms:W3CDTF">2025-09-18T14:05:44Z</dcterms:created>
  <dcterms:modified xsi:type="dcterms:W3CDTF">2025-09-18T14:38:21Z</dcterms:modified>
</cp:coreProperties>
</file>