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3239-8667-B7B8-9F33-9E0994F298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B2104D-B853-0ABA-C540-1C95A135F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012E74-1C1F-51A7-E42F-790802B52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E39AF-8058-4799-E394-418C996FD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D79B-DFC3-4414-6AB1-A986F5F00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71029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996DC-AC6F-ABD2-98EE-C45E65EDA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50BE40-D297-642C-A586-96CA092D1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5D30D3-44D9-D6C4-3A8D-BE46CF5B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DA5DF-710A-B3F8-4A70-9A999318F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66813-D9F1-13E3-0318-0D8FDF948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5507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335B64-2960-53CE-7E69-0041753B3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25D59-877D-41D9-33B8-1890AEA5E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81814-4085-86CD-6C45-3843AFE11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11F4B-75B6-3E59-2DE3-C5F3741CD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584D61-ACE9-4A7C-84F3-21169B18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744698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A177-22E1-FF0D-1D35-BD6C37A4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BD72B-DDDE-00AD-B50E-C985017E0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87573-E772-7961-B1D3-F5429B9C4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01175-9F93-E6FF-64E2-01BBC003A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902AB4-AD52-72E5-36B2-349C4E1F2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61674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A29F2-9AAC-10CE-56F3-4F43E712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5E0627-D212-3401-A37E-0BA0BEC43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7D6FE-83DB-E514-DB95-C1789B75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A1DC91-41AA-D2F2-59B4-F0D9BBC33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0C843E-028A-5795-E0C7-5B9C8DD5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33804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2461-1747-4DBA-8BAA-5853AAF51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3614F-D52D-091D-662F-55BF551D15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7080-22DD-49C1-0D90-80BDD22E89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00D0B6-FC2B-56FF-1156-C33C8747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71C6A-73D5-2AAB-8F20-A97A777FC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DC31D2-4D44-BC6E-00DE-DB31C5E00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20019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BF3F2-4E6E-8EA7-BD86-1C82A8B96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9A84AA-0470-435D-198C-296285078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85D72C-B530-E33E-9B6F-2957EE5B5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AB3041-DED9-91DD-2AC8-DF28ED26A4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9D37E6-23AA-D742-555F-EBB769D2B8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EAB5D-F3B6-8EAD-5E4E-08772E32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D89270-46B4-858A-3767-A473780AC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CC4A0-6924-A311-D2E3-5E2F2CA70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36352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A05E7-4271-5EA4-129A-84D704A5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05BE19-EDB1-8736-E541-8BFD12933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8069DD-9619-77FF-DF95-35B758B35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47F465-A07E-F376-7B55-D0ACF4DFC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14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C7557-5BF7-4C91-850F-112AFB1EC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713724-C0F6-D9EB-11A9-CC6FC1AEF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8E7114-B780-57E8-7F6E-157D8A247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9112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5A224-CD7B-7437-2D97-BD7C0B3D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17B0FC-763A-2CBF-DC28-5B8EE0E34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B01638-8D31-D34B-F4B6-F6F570D320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09311-B932-7F2D-394A-6EF329320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4ABA-2944-EC5A-A75A-AB4A73C3F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DA7EC-EA77-56BB-2EE8-18B33C8F0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92969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5E548-A9FF-B5F0-7B58-010C2FAA4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BACD0-B4B2-4DD7-DD51-60545AF36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06C860-798D-383D-D0A0-4CA91E0705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58818-AAA2-FBDD-C8F2-265C5C7C5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C3BF39-10DF-400F-9402-8CE2D682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DD43-5FBE-2E45-4336-00C7BFCA1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14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7220FF-C70D-4E39-B222-8715A4559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F391B-FFF2-70EB-EF57-A4BA4FFEE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A39EA-94F4-6D1C-ABB2-9D8FB0FD8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F3E6ED-C832-4343-8B91-8E72B7796AC5}" type="datetimeFigureOut">
              <a:rPr lang="en-SG" smtClean="0"/>
              <a:t>18/9/2025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2A9ED-06C5-2607-8B21-F881774E9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B6752-CB27-CE73-1ECD-E6DB05357E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E188DE-64F0-4311-81FB-EC275E4C46D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7780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D0ACE-2AD3-BFC4-D7C3-4302B4CEF2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What is Phishing?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F8D1A0-1391-9B57-18A5-DCC54D79F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 don’t know, you tell me!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89874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8821-F62C-B10E-99D5-0B9590C3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Quishing</a:t>
            </a:r>
            <a:r>
              <a:rPr lang="en-US" dirty="0"/>
              <a:t>?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AFC16-E201-54A1-EE7B-DF7E496DE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know, you tell me!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72007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88A46-B41E-D8ED-E2D8-B76B2279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Protection against Phishing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07B6C-86CC-0DEF-ACE7-03AF475E6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don’t know, you tell me!</a:t>
            </a:r>
            <a:endParaRPr lang="en-SG"/>
          </a:p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7565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What is Phishing?</vt:lpstr>
      <vt:lpstr>What is Quishing?</vt:lpstr>
      <vt:lpstr>Protection against Phishing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Boey Joyce Yoke Leng</dc:creator>
  <cp:lastModifiedBy>Boey Joyce Yoke Leng</cp:lastModifiedBy>
  <cp:revision>2</cp:revision>
  <dcterms:created xsi:type="dcterms:W3CDTF">2025-09-18T14:51:40Z</dcterms:created>
  <dcterms:modified xsi:type="dcterms:W3CDTF">2025-09-18T14:57:37Z</dcterms:modified>
</cp:coreProperties>
</file>