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95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62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5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5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5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94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71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7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69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18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83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9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53241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1" y="822324"/>
            <a:ext cx="3862197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200" y="1465790"/>
            <a:ext cx="2895599" cy="3941345"/>
          </a:xfrm>
        </p:spPr>
        <p:txBody>
          <a:bodyPr>
            <a:normAutofit/>
          </a:bodyPr>
          <a:lstStyle/>
          <a:p>
            <a:r>
              <a:rPr lang="en-SG" sz="5200" dirty="0"/>
              <a:t>💻 What Is Malware?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3299" y="1359090"/>
            <a:ext cx="3849499" cy="4048046"/>
          </a:xfrm>
        </p:spPr>
        <p:txBody>
          <a:bodyPr anchor="ctr">
            <a:normAutofit/>
          </a:bodyPr>
          <a:lstStyle/>
          <a:p>
            <a:endParaRPr lang="en-US" sz="1400" dirty="0"/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lang="en-US" sz="1400" dirty="0"/>
              <a:t>“Malware” = Malicious Software designed to harm, exploit, or steal data.</a:t>
            </a:r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lang="en-US" sz="1400" dirty="0"/>
              <a:t>Types:</a:t>
            </a:r>
          </a:p>
          <a:p>
            <a:pPr lvl="1">
              <a:spcAft>
                <a:spcPts val="500"/>
              </a:spcAft>
              <a:defRPr sz="2000"/>
            </a:pPr>
            <a:r>
              <a:rPr lang="en-US" sz="1400" b="1" dirty="0"/>
              <a:t>Virus</a:t>
            </a:r>
            <a:r>
              <a:rPr lang="en-US" sz="1400" dirty="0"/>
              <a:t>: Attaches to files &amp; spreads.</a:t>
            </a:r>
          </a:p>
          <a:p>
            <a:pPr lvl="1">
              <a:spcAft>
                <a:spcPts val="500"/>
              </a:spcAft>
              <a:defRPr sz="2000"/>
            </a:pPr>
            <a:r>
              <a:rPr lang="en-US" sz="1400" b="1" dirty="0"/>
              <a:t>Trojan</a:t>
            </a:r>
            <a:r>
              <a:rPr lang="en-US" sz="1400" dirty="0"/>
              <a:t>: Pretends to be a legitimate app.</a:t>
            </a:r>
          </a:p>
          <a:p>
            <a:pPr lvl="1">
              <a:spcAft>
                <a:spcPts val="500"/>
              </a:spcAft>
              <a:defRPr sz="2000"/>
            </a:pPr>
            <a:r>
              <a:rPr lang="en-US" sz="1400" b="1" dirty="0"/>
              <a:t>Worm</a:t>
            </a:r>
            <a:r>
              <a:rPr lang="en-US" sz="1400" dirty="0"/>
              <a:t>: Self-replicates across networks.</a:t>
            </a:r>
          </a:p>
          <a:p>
            <a:pPr lvl="1">
              <a:spcAft>
                <a:spcPts val="500"/>
              </a:spcAft>
              <a:defRPr sz="2000"/>
            </a:pPr>
            <a:r>
              <a:rPr lang="en-US" sz="1400" b="1" dirty="0"/>
              <a:t>Spyware</a:t>
            </a:r>
            <a:r>
              <a:rPr lang="en-US" sz="1400" dirty="0"/>
              <a:t> </a:t>
            </a:r>
            <a:r>
              <a:rPr lang="en-US" sz="1400" b="1" dirty="0"/>
              <a:t>/</a:t>
            </a:r>
            <a:r>
              <a:rPr lang="en-US" sz="1400" dirty="0"/>
              <a:t> </a:t>
            </a:r>
            <a:r>
              <a:rPr lang="en-US" sz="1400" b="1" dirty="0"/>
              <a:t>Keylogger</a:t>
            </a:r>
            <a:r>
              <a:rPr lang="en-US" sz="1400" dirty="0"/>
              <a:t>: Secretly records user actions.</a:t>
            </a:r>
          </a:p>
          <a:p>
            <a:pPr lvl="1">
              <a:spcAft>
                <a:spcPts val="500"/>
              </a:spcAft>
              <a:defRPr sz="2000"/>
            </a:pPr>
            <a:r>
              <a:rPr lang="en-US" sz="1400" b="1" dirty="0"/>
              <a:t>Ransomware</a:t>
            </a:r>
            <a:r>
              <a:rPr lang="en-US" sz="1400" dirty="0"/>
              <a:t>: Locks data until payment is made.</a:t>
            </a:r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lang="en-US" sz="1400" dirty="0"/>
              <a:t>Goal: Damage, steal, spy, or control systems without consent.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203" y="6121662"/>
            <a:ext cx="818159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🕹 Real Examples in </a:t>
            </a:r>
            <a:r>
              <a:rPr lang="en-US" dirty="0"/>
              <a:t>our game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2000"/>
            </a:pPr>
            <a:r>
              <a:rPr dirty="0"/>
              <a:t>USB Drive: A 'free' USB left in public, actually a trap with malware.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Discord Program: A friend sends a 'free Nitro' app that installs a Trojan.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Defender Alert: Ignoring antivirus warnings risks infection.</a:t>
            </a:r>
            <a:endParaRPr lang="en-US" dirty="0"/>
          </a:p>
          <a:p>
            <a:pPr>
              <a:spcAft>
                <a:spcPts val="500"/>
              </a:spcAft>
              <a:defRPr sz="2000"/>
            </a:pPr>
            <a:endParaRPr lang="en-SG" dirty="0"/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lang="en-SG" dirty="0">
                <a:solidFill>
                  <a:srgbClr val="FF0000"/>
                </a:solidFill>
              </a:rPr>
              <a:t>Find ‘</a:t>
            </a:r>
            <a:r>
              <a:rPr lang="en-SG" dirty="0" err="1">
                <a:solidFill>
                  <a:srgbClr val="FF0000"/>
                </a:solidFill>
              </a:rPr>
              <a:t>em</a:t>
            </a:r>
            <a:r>
              <a:rPr lang="en-SG" dirty="0">
                <a:solidFill>
                  <a:srgbClr val="FF0000"/>
                </a:solidFill>
              </a:rPr>
              <a:t> all! Interact with objects on the map to find them!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How To Spot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500"/>
              </a:spcAft>
              <a:defRPr sz="2000"/>
            </a:pPr>
            <a:r>
              <a:rPr dirty="0"/>
              <a:t>Unexpected pop-ups or fake system alerts.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Strange programs or files appearing on your device.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Computer runs slower or overheats suddenly.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Browser redirects or missing files.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Messages pushing you to 'install now' or 'claim free rewards'.</a:t>
            </a:r>
          </a:p>
          <a:p>
            <a:pPr marL="0" indent="0">
              <a:spcAft>
                <a:spcPts val="500"/>
              </a:spcAft>
              <a:buNone/>
              <a:defRPr sz="2000"/>
            </a:pPr>
            <a:endParaRPr lang="en-US" dirty="0"/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rPr dirty="0"/>
              <a:t>Tip: If it feels suspicious or too good to be true, it probably 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🛡 Defend Yourself Against Malware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2000"/>
            </a:pPr>
            <a:r>
              <a:rPr dirty="0"/>
              <a:t>Do not plug in unknown USB drives.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Avoid installing pirated or 'cracked' software.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Keep your system and antivirus updated.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Scan all downloads before opening.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Report suspicious activity to your IT department.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500"/>
              </a:spcAft>
              <a:defRPr sz="2000"/>
            </a:pPr>
            <a:r>
              <a:rPr dirty="0"/>
              <a:t>Malware hides in plain sight — USBs, links, fake apps.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Think before you click, install, or plug anything in.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Always verify file sources.</a:t>
            </a:r>
          </a:p>
          <a:p>
            <a:pPr>
              <a:spcAft>
                <a:spcPts val="500"/>
              </a:spcAft>
              <a:defRPr sz="2000"/>
            </a:pPr>
            <a:r>
              <a:rPr dirty="0"/>
              <a:t>When unsure, ask your IT heroes for help.</a:t>
            </a:r>
          </a:p>
          <a:p>
            <a:pPr marL="0" indent="0">
              <a:spcAft>
                <a:spcPts val="500"/>
              </a:spcAft>
              <a:buNone/>
              <a:defRPr sz="2000"/>
            </a:pPr>
            <a:endParaRPr lang="en-US" dirty="0"/>
          </a:p>
          <a:p>
            <a:pPr marL="0" indent="0">
              <a:spcAft>
                <a:spcPts val="500"/>
              </a:spcAft>
              <a:buNone/>
              <a:defRPr sz="2000"/>
            </a:pPr>
            <a:r>
              <a:t>Awareness </a:t>
            </a:r>
            <a:r>
              <a:rPr dirty="0"/>
              <a:t>is your first line </a:t>
            </a:r>
            <a:r>
              <a:t>of defens</a:t>
            </a:r>
            <a:r>
              <a:rPr lang="en-US"/>
              <a:t>e!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</TotalTime>
  <Words>298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Rockwell</vt:lpstr>
      <vt:lpstr>Rockwell Condensed</vt:lpstr>
      <vt:lpstr>Wingdings</vt:lpstr>
      <vt:lpstr>Wood Type</vt:lpstr>
      <vt:lpstr>💻 What Is Malware?</vt:lpstr>
      <vt:lpstr>🕹 Real Examples in our game</vt:lpstr>
      <vt:lpstr>🔍 How To Spot Malware</vt:lpstr>
      <vt:lpstr>🛡 Defend Yourself Against Malware</vt:lpstr>
      <vt:lpstr>🧠 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Boey Joyce Yoke Leng</cp:lastModifiedBy>
  <cp:revision>2</cp:revision>
  <dcterms:created xsi:type="dcterms:W3CDTF">2013-01-27T09:14:16Z</dcterms:created>
  <dcterms:modified xsi:type="dcterms:W3CDTF">2025-10-10T03:02:13Z</dcterms:modified>
  <cp:category/>
</cp:coreProperties>
</file>