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339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6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7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6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45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09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8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6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4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traitstimes.com/singapore/woman-who-scanned-qr-code-with-malware-lost-20k-to-bubble-tea-survey-scam-while-she-was-sleep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test@zygousa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Cyber Rangers Training – ICT302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Cybercrime tricking you into revealing sensitive info</a:t>
            </a:r>
          </a:p>
          <a:p>
            <a:r>
              <a:rPr dirty="0"/>
              <a:t>Usually comes through:</a:t>
            </a:r>
            <a:endParaRPr lang="en-US" dirty="0"/>
          </a:p>
          <a:p>
            <a:pPr lvl="1"/>
            <a:r>
              <a:rPr dirty="0"/>
              <a:t>Emails (fake invoices, overdue notices)</a:t>
            </a:r>
          </a:p>
          <a:p>
            <a:pPr lvl="1"/>
            <a:r>
              <a:rPr dirty="0"/>
              <a:t>SMS messages (fake bank/OTP requests)</a:t>
            </a:r>
          </a:p>
          <a:p>
            <a:pPr lvl="1"/>
            <a:r>
              <a:rPr dirty="0"/>
              <a:t>QR codes (leading to malicious websites)</a:t>
            </a:r>
          </a:p>
          <a:p>
            <a:r>
              <a:rPr dirty="0"/>
              <a:t>Goal: steal passwords, money, or personal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8EE1-7C98-CBBF-C22F-67C7A4F5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Quishing</a:t>
            </a:r>
            <a:r>
              <a:rPr lang="en-SG" dirty="0"/>
              <a:t>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3CF5-4E1A-AC5E-E1F9-707F345E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94" y="1853755"/>
            <a:ext cx="8275607" cy="40122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SG" dirty="0">
                <a:hlinkClick r:id="rId2"/>
              </a:rPr>
              <a:t>https://www.straitstimes.com/singapore/woman-who-scanned-qr-code-with-malware-lost-20k-to-bubble-tea-survey-scam-while-she-was-sleeping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b="1" u="sng" dirty="0"/>
              <a:t>What happened?</a:t>
            </a:r>
          </a:p>
          <a:p>
            <a:r>
              <a:rPr lang="en-SG" dirty="0"/>
              <a:t>Woman scanned a QR code RIGHT OUTSIDE a bubble tea shop promising a free drink</a:t>
            </a:r>
          </a:p>
          <a:p>
            <a:r>
              <a:rPr lang="en-SG" dirty="0"/>
              <a:t>Unknowingly installed malware on her phone</a:t>
            </a:r>
          </a:p>
          <a:p>
            <a:r>
              <a:rPr lang="en-SG" dirty="0"/>
              <a:t>Scammers remotely access her bank app and transferred $20k while she was asleep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A60D0-7E24-561B-B158-87ED8D33F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66" y="2755958"/>
            <a:ext cx="7131169" cy="7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1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Examples in Our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SMS Phishing – 'Click this link to verify your account'</a:t>
            </a:r>
          </a:p>
          <a:p>
            <a:r>
              <a:rPr dirty="0"/>
              <a:t>QR Code Phishing – scan leads to fake login page</a:t>
            </a:r>
          </a:p>
          <a:p>
            <a:r>
              <a:rPr dirty="0"/>
              <a:t>Email Phishing – fake Murdoch University payment notice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(These are the Easter eggs in your Library storyline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Find ‘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>
                <a:solidFill>
                  <a:srgbClr val="FF0000"/>
                </a:solidFill>
              </a:rPr>
              <a:t> all! Interact </a:t>
            </a:r>
            <a:r>
              <a:rPr lang="en-US">
                <a:solidFill>
                  <a:srgbClr val="FF0000"/>
                </a:solidFill>
              </a:rPr>
              <a:t>with objects on the map to find them!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Spot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Check sender address and spelling</a:t>
            </a:r>
          </a:p>
          <a:p>
            <a:r>
              <a:rPr dirty="0"/>
              <a:t>✅ Hover over links before clicking</a:t>
            </a:r>
          </a:p>
          <a:p>
            <a:r>
              <a:rPr dirty="0"/>
              <a:t>✅ Don’t trust urgent 'Pay Now!' messages</a:t>
            </a:r>
          </a:p>
          <a:p>
            <a:r>
              <a:rPr dirty="0"/>
              <a:t>✅ Avoid scanning random QR codes</a:t>
            </a:r>
          </a:p>
          <a:p>
            <a:r>
              <a:rPr dirty="0"/>
              <a:t>✅ Verify with the real source (bank, university, etc.)</a:t>
            </a:r>
            <a:endParaRPr lang="en-US" dirty="0"/>
          </a:p>
          <a:p>
            <a:endParaRPr lang="en-SG" dirty="0"/>
          </a:p>
          <a:p>
            <a:pPr marL="0" indent="0">
              <a:buNone/>
            </a:pPr>
            <a:r>
              <a:rPr lang="en-US" dirty="0"/>
              <a:t>See the next couple of slides for examples.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5BE3-CC2A-8919-0798-4796ABB1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37" y="4290204"/>
            <a:ext cx="8710698" cy="15269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This email uses promise of wealth and requests for trust to gain cooperation from victims.</a:t>
            </a:r>
          </a:p>
          <a:p>
            <a:r>
              <a:rPr lang="en-US" dirty="0"/>
              <a:t>Always look out for suspicious sender address (</a:t>
            </a:r>
            <a:r>
              <a:rPr lang="en-US" dirty="0">
                <a:hlinkClick r:id="rId2"/>
              </a:rPr>
              <a:t>test@zygousa.com</a:t>
            </a:r>
            <a:r>
              <a:rPr lang="en-US" dirty="0"/>
              <a:t>)</a:t>
            </a:r>
          </a:p>
          <a:p>
            <a:r>
              <a:rPr lang="en-US" dirty="0"/>
              <a:t>Unrealistic money offers</a:t>
            </a:r>
          </a:p>
          <a:p>
            <a:r>
              <a:rPr lang="en-US" dirty="0"/>
              <a:t>Requests to reply to a different email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D5961-1015-1C2F-446C-849FE08F7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" y="0"/>
            <a:ext cx="9105967" cy="409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0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A37D-3C7C-9030-4D36-C9581E82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75" y="4399472"/>
            <a:ext cx="8816197" cy="15872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This email uses fear and urgency to trick victims, pretends to be from a trusted company and warning </a:t>
            </a:r>
            <a:r>
              <a:rPr lang="en-US"/>
              <a:t>about “exposed credentials”.</a:t>
            </a:r>
            <a:endParaRPr lang="en-US" dirty="0"/>
          </a:p>
          <a:p>
            <a:r>
              <a:rPr lang="en-SG" dirty="0"/>
              <a:t>Never open attachments in email</a:t>
            </a:r>
          </a:p>
          <a:p>
            <a:r>
              <a:rPr lang="en-SG" dirty="0"/>
              <a:t>Never click through emails links, always check the official website directly!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EE258-5D62-9EC7-1F15-EA0B4805D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424"/>
            <a:ext cx="9144000" cy="4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8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Stay Safe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Be skeptical, pause before clicking</a:t>
            </a:r>
          </a:p>
          <a:p>
            <a:r>
              <a:rPr dirty="0"/>
              <a:t>Report suspicious messages to IT/security team</a:t>
            </a:r>
          </a:p>
          <a:p>
            <a:r>
              <a:rPr dirty="0"/>
              <a:t>Always check the official website directly</a:t>
            </a:r>
          </a:p>
          <a:p>
            <a:r>
              <a:rPr dirty="0"/>
              <a:t>Remember: Think Before You Click!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</TotalTime>
  <Words>335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Phishing Awareness</vt:lpstr>
      <vt:lpstr>What is Phishing?</vt:lpstr>
      <vt:lpstr>Quishing (example)</vt:lpstr>
      <vt:lpstr>Real Examples in Our Game</vt:lpstr>
      <vt:lpstr>How to Spot Phishing</vt:lpstr>
      <vt:lpstr>PowerPoint Presentation</vt:lpstr>
      <vt:lpstr>PowerPoint Presentation</vt:lpstr>
      <vt:lpstr>Stay Safe Online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Boey Joyce Yoke Leng</cp:lastModifiedBy>
  <cp:revision>8</cp:revision>
  <dcterms:created xsi:type="dcterms:W3CDTF">2013-01-27T09:14:16Z</dcterms:created>
  <dcterms:modified xsi:type="dcterms:W3CDTF">2025-10-13T12:31:20Z</dcterms:modified>
  <cp:category/>
</cp:coreProperties>
</file>