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4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509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03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6252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5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8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9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6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1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4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9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2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6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Safe Internet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Cyber Rangers | Murdoch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Safe Internet Practices?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30347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dirty="0"/>
              <a:t>Safe internet practices are actions taken to protect yourself while browsing, sharing, or downloading online.</a:t>
            </a:r>
          </a:p>
          <a:p>
            <a:pPr>
              <a:spcAft>
                <a:spcPts val="800"/>
              </a:spcAft>
            </a:pPr>
            <a:r>
              <a:rPr dirty="0"/>
              <a:t>It involves using</a:t>
            </a:r>
            <a:r>
              <a:rPr lang="en-US" dirty="0"/>
              <a:t>;</a:t>
            </a:r>
          </a:p>
          <a:p>
            <a:pPr lvl="1">
              <a:spcAft>
                <a:spcPts val="800"/>
              </a:spcAft>
            </a:pPr>
            <a:r>
              <a:rPr dirty="0"/>
              <a:t>secure connections</a:t>
            </a:r>
            <a:endParaRPr lang="en-US" dirty="0"/>
          </a:p>
          <a:p>
            <a:pPr lvl="1">
              <a:spcAft>
                <a:spcPts val="800"/>
              </a:spcAft>
            </a:pPr>
            <a:r>
              <a:rPr dirty="0"/>
              <a:t>verifying sources</a:t>
            </a:r>
            <a:endParaRPr lang="en-US" dirty="0"/>
          </a:p>
          <a:p>
            <a:pPr lvl="1">
              <a:spcAft>
                <a:spcPts val="800"/>
              </a:spcAft>
            </a:pPr>
            <a:r>
              <a:rPr lang="en-US" dirty="0"/>
              <a:t>k</a:t>
            </a:r>
            <a:r>
              <a:rPr dirty="0"/>
              <a:t>eeping software updated</a:t>
            </a:r>
          </a:p>
          <a:p>
            <a:pPr>
              <a:spcAft>
                <a:spcPts val="800"/>
              </a:spcAft>
            </a:pPr>
            <a:r>
              <a:rPr dirty="0"/>
              <a:t>Helps prevent cyber threats like phishing, data theft, and malware attacks.</a:t>
            </a:r>
          </a:p>
          <a:p>
            <a:pPr>
              <a:spcAft>
                <a:spcPts val="800"/>
              </a:spcAft>
            </a:pPr>
            <a:r>
              <a:rPr dirty="0"/>
              <a:t>Being cautious online is as important as locking your door in real life.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Examples in Our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800"/>
              </a:spcAft>
            </a:pPr>
            <a:r>
              <a:rPr dirty="0"/>
              <a:t>Free </a:t>
            </a:r>
            <a:r>
              <a:rPr dirty="0" err="1"/>
              <a:t>WiFi</a:t>
            </a:r>
            <a:r>
              <a:rPr dirty="0"/>
              <a:t> – Connecting to public </a:t>
            </a:r>
            <a:r>
              <a:rPr dirty="0" err="1"/>
              <a:t>WiFi</a:t>
            </a:r>
            <a:r>
              <a:rPr dirty="0"/>
              <a:t> without VPN exposes your data</a:t>
            </a:r>
          </a:p>
          <a:p>
            <a:pPr>
              <a:spcAft>
                <a:spcPts val="800"/>
              </a:spcAft>
            </a:pPr>
            <a:r>
              <a:rPr dirty="0"/>
              <a:t>File Uploads – Uploading files to unknown sites can leak sensitive info</a:t>
            </a:r>
          </a:p>
          <a:p>
            <a:pPr>
              <a:spcAft>
                <a:spcPts val="800"/>
              </a:spcAft>
            </a:pPr>
            <a:r>
              <a:rPr dirty="0"/>
              <a:t>Outdated Software – Ignoring updates can lead to exploits and data theft</a:t>
            </a:r>
            <a:endParaRPr lang="en-US" dirty="0"/>
          </a:p>
          <a:p>
            <a:pPr marL="0" indent="0">
              <a:spcAft>
                <a:spcPts val="800"/>
              </a:spcAft>
              <a:buNone/>
            </a:pPr>
            <a:r>
              <a:rPr lang="en-SG" dirty="0">
                <a:solidFill>
                  <a:srgbClr val="FF0000"/>
                </a:solidFill>
              </a:rPr>
              <a:t>Find ‘</a:t>
            </a:r>
            <a:r>
              <a:rPr lang="en-SG" dirty="0" err="1">
                <a:solidFill>
                  <a:srgbClr val="FF0000"/>
                </a:solidFill>
              </a:rPr>
              <a:t>em</a:t>
            </a:r>
            <a:r>
              <a:rPr lang="en-SG" dirty="0">
                <a:solidFill>
                  <a:srgbClr val="FF0000"/>
                </a:solidFill>
              </a:rPr>
              <a:t> all! Interact with objects on the map to find them!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Know You Don’t Have Safe Internet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800"/>
              </a:spcAft>
            </a:pPr>
            <a:r>
              <a:rPr dirty="0"/>
              <a:t>You connect to any free </a:t>
            </a:r>
            <a:r>
              <a:rPr dirty="0" err="1"/>
              <a:t>WiFi</a:t>
            </a:r>
            <a:r>
              <a:rPr dirty="0"/>
              <a:t> without checking its legitimacy.</a:t>
            </a:r>
          </a:p>
          <a:p>
            <a:pPr>
              <a:spcAft>
                <a:spcPts val="800"/>
              </a:spcAft>
            </a:pPr>
            <a:r>
              <a:rPr dirty="0"/>
              <a:t>You upload sensitive files to random websites or extensions.</a:t>
            </a:r>
          </a:p>
          <a:p>
            <a:pPr>
              <a:spcAft>
                <a:spcPts val="800"/>
              </a:spcAft>
            </a:pPr>
            <a:r>
              <a:rPr dirty="0"/>
              <a:t>You ignore browser or system update notifications.</a:t>
            </a:r>
          </a:p>
          <a:p>
            <a:pPr>
              <a:spcAft>
                <a:spcPts val="800"/>
              </a:spcAft>
            </a:pPr>
            <a:r>
              <a:rPr dirty="0"/>
              <a:t>You reuse the same weak passwords across sites.</a:t>
            </a:r>
          </a:p>
          <a:p>
            <a:pPr>
              <a:spcAft>
                <a:spcPts val="800"/>
              </a:spcAft>
            </a:pPr>
            <a:r>
              <a:rPr dirty="0"/>
              <a:t>You rarely verify links or download sources.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Have Safe Internet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spcAft>
                <a:spcPts val="800"/>
              </a:spcAft>
            </a:pPr>
            <a:r>
              <a:rPr dirty="0"/>
              <a:t>Use a trusted VPN when connecting to public </a:t>
            </a:r>
            <a:r>
              <a:rPr dirty="0" err="1"/>
              <a:t>WiFi</a:t>
            </a:r>
            <a:r>
              <a:rPr dirty="0"/>
              <a:t>.</a:t>
            </a:r>
          </a:p>
          <a:p>
            <a:pPr>
              <a:spcAft>
                <a:spcPts val="800"/>
              </a:spcAft>
            </a:pPr>
            <a:r>
              <a:rPr dirty="0"/>
              <a:t>Only upload files to verified and official websites.</a:t>
            </a:r>
          </a:p>
          <a:p>
            <a:pPr>
              <a:spcAft>
                <a:spcPts val="800"/>
              </a:spcAft>
            </a:pPr>
            <a:r>
              <a:rPr dirty="0"/>
              <a:t>Regularly update your browser, OS, and antivirus software.</a:t>
            </a:r>
          </a:p>
          <a:p>
            <a:pPr>
              <a:spcAft>
                <a:spcPts val="800"/>
              </a:spcAft>
            </a:pPr>
            <a:r>
              <a:rPr dirty="0"/>
              <a:t>Use strong, unique passwords and enable 2FA wherever possible.</a:t>
            </a:r>
          </a:p>
          <a:p>
            <a:pPr>
              <a:spcAft>
                <a:spcPts val="800"/>
              </a:spcAft>
            </a:pPr>
            <a:r>
              <a:rPr dirty="0"/>
              <a:t>Always verify website links, certificates, and sources before clicking.</a:t>
            </a:r>
          </a:p>
          <a:p>
            <a:pPr marL="0" indent="0">
              <a:spcAft>
                <a:spcPts val="800"/>
              </a:spcAft>
              <a:buNone/>
            </a:pPr>
            <a:r>
              <a:rPr dirty="0"/>
              <a:t>Stay alert online</a:t>
            </a:r>
            <a:r>
              <a:rPr lang="en-US" dirty="0"/>
              <a:t>! Y</a:t>
            </a:r>
            <a:r>
              <a:rPr dirty="0"/>
              <a:t>our data and privacy matter!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253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Safe Internet Practices</vt:lpstr>
      <vt:lpstr>What is Safe Internet Practices?</vt:lpstr>
      <vt:lpstr>Real Examples in Our Game</vt:lpstr>
      <vt:lpstr>How to Know You Don’t Have Safe Internet Practices</vt:lpstr>
      <vt:lpstr>How to Have Safe Internet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Boey Joyce Yoke Leng</cp:lastModifiedBy>
  <cp:revision>2</cp:revision>
  <dcterms:created xsi:type="dcterms:W3CDTF">2013-01-27T09:14:16Z</dcterms:created>
  <dcterms:modified xsi:type="dcterms:W3CDTF">2025-10-09T13:22:47Z</dcterms:modified>
  <cp:category/>
</cp:coreProperties>
</file>