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339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197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556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508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163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874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991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928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647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296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717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729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13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Phishing: Stay Safe Online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Simple tips to spot and avoid phishing</a:t>
            </a:r>
          </a:p>
          <a:p>
            <a:r>
              <a:t>(5-slide quick guide)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phishing?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dirty="0"/>
              <a:t>A scam that tricks you into giving personal info (passwords, card</a:t>
            </a:r>
            <a:r>
              <a:rPr lang="en-US" dirty="0"/>
              <a:t> details</a:t>
            </a:r>
            <a:r>
              <a:rPr dirty="0"/>
              <a:t>).</a:t>
            </a:r>
          </a:p>
          <a:p>
            <a:pPr>
              <a:defRPr sz="1800"/>
            </a:pPr>
            <a:r>
              <a:rPr dirty="0"/>
              <a:t>Usually uses fake emails, messages or websites pretending to be real.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phishing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dirty="0"/>
              <a:t>Email phishing: fake emails asking to click a link or login.</a:t>
            </a:r>
          </a:p>
          <a:p>
            <a:pPr>
              <a:defRPr sz="1800"/>
            </a:pPr>
            <a:r>
              <a:rPr dirty="0"/>
              <a:t>Spear phishing: targeted messages that seem personal.</a:t>
            </a:r>
          </a:p>
          <a:p>
            <a:pPr>
              <a:defRPr sz="1800"/>
            </a:pPr>
            <a:r>
              <a:rPr dirty="0"/>
              <a:t>Smishing &amp; vishing: SMS or phone-call based scams.</a:t>
            </a:r>
            <a:endParaRPr lang="en-US" dirty="0"/>
          </a:p>
          <a:p>
            <a:pPr>
              <a:defRPr sz="1800"/>
            </a:pPr>
            <a:r>
              <a:rPr lang="en-SG" dirty="0" err="1"/>
              <a:t>Quishing</a:t>
            </a:r>
            <a:r>
              <a:rPr lang="en-SG" dirty="0"/>
              <a:t>: phishing through the use of QR codes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to spot phishing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dirty="0"/>
              <a:t>Suspicious sender address or small spelling changes in domain.</a:t>
            </a:r>
          </a:p>
          <a:p>
            <a:pPr>
              <a:defRPr sz="1800"/>
            </a:pPr>
            <a:r>
              <a:rPr dirty="0"/>
              <a:t>Urgent requests, threats, or 'verify now' messages.</a:t>
            </a:r>
          </a:p>
          <a:p>
            <a:pPr>
              <a:defRPr sz="1800"/>
            </a:pPr>
            <a:r>
              <a:rPr dirty="0"/>
              <a:t>Links that don’t match the displayed text — hover to preview.</a:t>
            </a:r>
          </a:p>
          <a:p>
            <a:pPr>
              <a:defRPr sz="1800"/>
            </a:pPr>
            <a:r>
              <a:rPr dirty="0"/>
              <a:t>Attachments you weren't expecting (.exe, .zip are risky).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Protect yourself — quick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dirty="0"/>
              <a:t>Verify sender separately</a:t>
            </a:r>
            <a:endParaRPr lang="en-SG"/>
          </a:p>
          <a:p>
            <a:pPr>
              <a:defRPr sz="1800"/>
            </a:pPr>
            <a:r>
              <a:t>Don't </a:t>
            </a:r>
            <a:r>
              <a:rPr dirty="0"/>
              <a:t>click links — go to the website directly</a:t>
            </a:r>
          </a:p>
          <a:p>
            <a:pPr>
              <a:defRPr sz="1800"/>
            </a:pPr>
            <a:r>
              <a:rPr dirty="0"/>
              <a:t>Enable 2FA on important accounts.</a:t>
            </a:r>
          </a:p>
          <a:p>
            <a:pPr>
              <a:defRPr sz="1800"/>
            </a:pPr>
            <a:r>
              <a:rPr dirty="0"/>
              <a:t>Keep software updated and use reputable antivirus.</a:t>
            </a:r>
          </a:p>
          <a:p>
            <a:pPr>
              <a:defRPr sz="1800"/>
            </a:pPr>
            <a:r>
              <a:rPr dirty="0"/>
              <a:t>When unsure, report to IT or delete the message.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</TotalTime>
  <Words>184</Words>
  <Application>Microsoft Office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Phishing: Stay Safe Online</vt:lpstr>
      <vt:lpstr>What is phishing?</vt:lpstr>
      <vt:lpstr>Common phishing types</vt:lpstr>
      <vt:lpstr>How to spot phishing</vt:lpstr>
      <vt:lpstr>Protect yourself — quick tips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Joyce Boey</dc:creator>
  <cp:keywords/>
  <dc:description>generated using python-pptx</dc:description>
  <cp:lastModifiedBy>Boey Joyce Yoke Leng</cp:lastModifiedBy>
  <cp:revision>3</cp:revision>
  <dcterms:created xsi:type="dcterms:W3CDTF">2013-01-27T09:14:16Z</dcterms:created>
  <dcterms:modified xsi:type="dcterms:W3CDTF">2025-09-26T15:44:02Z</dcterms:modified>
  <cp:category/>
</cp:coreProperties>
</file>