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6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5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9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6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Cyber Rangers Training – ICT302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Cybercrime tricking you into revealing sensitive info</a:t>
            </a:r>
          </a:p>
          <a:p>
            <a:r>
              <a:rPr dirty="0"/>
              <a:t>Usually comes through:</a:t>
            </a:r>
            <a:endParaRPr lang="en-US" dirty="0"/>
          </a:p>
          <a:p>
            <a:pPr lvl="1"/>
            <a:r>
              <a:rPr dirty="0"/>
              <a:t>Emails (fake invoices, overdue notices)</a:t>
            </a:r>
          </a:p>
          <a:p>
            <a:pPr lvl="1"/>
            <a:r>
              <a:rPr dirty="0"/>
              <a:t>SMS messages (fake bank/OTP requests)</a:t>
            </a:r>
          </a:p>
          <a:p>
            <a:pPr lvl="1"/>
            <a:r>
              <a:rPr dirty="0"/>
              <a:t>QR codes (leading to malicious websites)</a:t>
            </a:r>
          </a:p>
          <a:p>
            <a:r>
              <a:rPr dirty="0"/>
              <a:t>Goal: steal passwords, money, or personal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Examples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SMS Phishing – 'Click this link to verify your account'</a:t>
            </a:r>
          </a:p>
          <a:p>
            <a:r>
              <a:rPr dirty="0"/>
              <a:t>QR Code Phishing – scan leads to fake login page</a:t>
            </a:r>
          </a:p>
          <a:p>
            <a:r>
              <a:rPr dirty="0"/>
              <a:t>Email Phishing – fake Murdoch University payment notice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(These are the Easter eggs in your Library storyline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 ‘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all!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Check sender address and spelling</a:t>
            </a:r>
          </a:p>
          <a:p>
            <a:r>
              <a:t>✅ Hover over links before clicking</a:t>
            </a:r>
          </a:p>
          <a:p>
            <a:r>
              <a:t>✅ Don’t trust urgent 'Pay Now!' messages</a:t>
            </a:r>
          </a:p>
          <a:p>
            <a:r>
              <a:t>✅ Avoid scanning random QR codes</a:t>
            </a:r>
          </a:p>
          <a:p>
            <a:r>
              <a:t>✅ Verify with the real source (bank, university, etc.)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Stay Safe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 skeptical, pause before clicking</a:t>
            </a:r>
          </a:p>
          <a:p>
            <a:r>
              <a:rPr dirty="0"/>
              <a:t>Report suspicious messages to IT/security team</a:t>
            </a:r>
          </a:p>
          <a:p>
            <a:r>
              <a:rPr dirty="0"/>
              <a:t>Always check the official website directly</a:t>
            </a:r>
          </a:p>
          <a:p>
            <a:r>
              <a:rPr dirty="0"/>
              <a:t>Remember: Think Before You Click!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181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Phishing Awareness</vt:lpstr>
      <vt:lpstr>What is Phishing?</vt:lpstr>
      <vt:lpstr>Real Examples in Our Game</vt:lpstr>
      <vt:lpstr>How to Spot Phishing</vt:lpstr>
      <vt:lpstr>Stay Safe Online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Boey Joyce Yoke Leng</cp:lastModifiedBy>
  <cp:revision>2</cp:revision>
  <dcterms:created xsi:type="dcterms:W3CDTF">2013-01-27T09:14:16Z</dcterms:created>
  <dcterms:modified xsi:type="dcterms:W3CDTF">2025-09-29T15:23:27Z</dcterms:modified>
  <cp:category/>
</cp:coreProperties>
</file>