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3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7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087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59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1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37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7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1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5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Defending Against Identity Theft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Cyber Rangers | Murdoch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Identity Theft?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dirty="0"/>
              <a:t>Identity theft occurs when someone uses your personal information without permission.</a:t>
            </a:r>
          </a:p>
          <a:p>
            <a:pPr>
              <a:spcAft>
                <a:spcPts val="800"/>
              </a:spcAft>
            </a:pPr>
            <a:r>
              <a:rPr dirty="0"/>
              <a:t>This includes your name, ID number, or banking details.</a:t>
            </a:r>
          </a:p>
          <a:p>
            <a:pPr>
              <a:spcAft>
                <a:spcPts val="800"/>
              </a:spcAft>
            </a:pPr>
            <a:r>
              <a:rPr dirty="0"/>
              <a:t>Common methods: phishing, data leaks, and physical theft of documents.</a:t>
            </a:r>
          </a:p>
          <a:p>
            <a:pPr>
              <a:spcAft>
                <a:spcPts val="800"/>
              </a:spcAft>
            </a:pPr>
            <a:r>
              <a:rPr dirty="0"/>
              <a:t>Stolen information can be used to impersonate you online or commit fraud.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examples in our game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Receiving calls from ‘customer service calls’</a:t>
            </a:r>
          </a:p>
          <a:p>
            <a:r>
              <a:rPr lang="en-US" dirty="0"/>
              <a:t>Posting selfies of identification cards on social medias</a:t>
            </a:r>
          </a:p>
          <a:p>
            <a:r>
              <a:rPr lang="en-US" dirty="0"/>
              <a:t>Leaving papers with sensitive information around</a:t>
            </a:r>
          </a:p>
          <a:p>
            <a:endParaRPr lang="en-US" dirty="0"/>
          </a:p>
          <a:p>
            <a:r>
              <a:rPr lang="en-US"/>
              <a:t>these </a:t>
            </a:r>
            <a:r>
              <a:rPr lang="en-US" dirty="0"/>
              <a:t>are the easter eggs in your computer lab storyline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 ‘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all! Interact with objects on the map to find them!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FCBE-0D39-80A8-2C63-6DF3D2E5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spot identity theft?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AC31-C1F7-4AD7-46B7-A7C709A6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Unexpected bank or credit card charges</a:t>
            </a:r>
          </a:p>
          <a:p>
            <a:r>
              <a:rPr lang="en-US" dirty="0"/>
              <a:t>Emails or letters about accounts you didn’t open</a:t>
            </a:r>
          </a:p>
          <a:p>
            <a:r>
              <a:rPr lang="en-US" dirty="0"/>
              <a:t>Unusual login alerts, password reset requests or one-time pin requests</a:t>
            </a:r>
          </a:p>
          <a:p>
            <a:r>
              <a:rPr lang="en-US" dirty="0"/>
              <a:t>Friends saying they received weird messages from ‘you’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413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Protect Yourself from ID Theft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dirty="0"/>
              <a:t>Never share personal info through emails or unknown links.</a:t>
            </a:r>
          </a:p>
          <a:p>
            <a:pPr>
              <a:spcAft>
                <a:spcPts val="800"/>
              </a:spcAft>
            </a:pPr>
            <a:r>
              <a:rPr dirty="0"/>
              <a:t>Regularly check bank and social media accounts for unusual activity.</a:t>
            </a:r>
          </a:p>
          <a:p>
            <a:pPr>
              <a:spcAft>
                <a:spcPts val="800"/>
              </a:spcAft>
            </a:pPr>
            <a:r>
              <a:rPr lang="en-US" dirty="0"/>
              <a:t>u</a:t>
            </a:r>
            <a:r>
              <a:rPr dirty="0"/>
              <a:t>se strong, unique passwords and enable two-factor authentication.</a:t>
            </a:r>
          </a:p>
          <a:p>
            <a:pPr>
              <a:spcAft>
                <a:spcPts val="800"/>
              </a:spcAft>
            </a:pPr>
            <a:r>
              <a:rPr lang="en-US" dirty="0"/>
              <a:t>r</a:t>
            </a:r>
            <a:r>
              <a:rPr dirty="0"/>
              <a:t>eport suspicious messages or identity misuse immediately.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204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Defending Against Identity Theft</vt:lpstr>
      <vt:lpstr>What is Identity Theft?</vt:lpstr>
      <vt:lpstr>Real examples in our game</vt:lpstr>
      <vt:lpstr>How to spot identity theft?</vt:lpstr>
      <vt:lpstr>Protect Yourself from ID Theft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Boey Joyce Yoke Leng</cp:lastModifiedBy>
  <cp:revision>3</cp:revision>
  <dcterms:created xsi:type="dcterms:W3CDTF">2013-01-27T09:14:16Z</dcterms:created>
  <dcterms:modified xsi:type="dcterms:W3CDTF">2025-10-14T15:43:42Z</dcterms:modified>
  <cp:category/>
</cp:coreProperties>
</file>