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6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7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36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45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09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7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2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8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6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4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Awareness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Cyber Rangers Training – ICT302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Cybercrime tricking you into revealing sensitive info</a:t>
            </a:r>
          </a:p>
          <a:p>
            <a:r>
              <a:rPr dirty="0"/>
              <a:t>Usually comes through:</a:t>
            </a:r>
            <a:endParaRPr lang="en-US" dirty="0"/>
          </a:p>
          <a:p>
            <a:pPr lvl="1"/>
            <a:r>
              <a:rPr dirty="0"/>
              <a:t>Emails (fake invoices, overdue notices)</a:t>
            </a:r>
          </a:p>
          <a:p>
            <a:pPr lvl="1"/>
            <a:r>
              <a:rPr dirty="0"/>
              <a:t>SMS messages (fake bank/OTP requests)</a:t>
            </a:r>
          </a:p>
          <a:p>
            <a:pPr lvl="1"/>
            <a:r>
              <a:rPr dirty="0"/>
              <a:t>QR codes (leading to malicious websites)</a:t>
            </a:r>
          </a:p>
          <a:p>
            <a:r>
              <a:rPr dirty="0"/>
              <a:t>Goal: steal passwords, money, or personal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 Examples in Our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SMS Phishing – 'Click this link to verify your account'</a:t>
            </a:r>
          </a:p>
          <a:p>
            <a:r>
              <a:rPr dirty="0"/>
              <a:t>QR Code Phishing – scan leads to fake login page</a:t>
            </a:r>
          </a:p>
          <a:p>
            <a:r>
              <a:rPr dirty="0"/>
              <a:t>Email Phishing – fake Murdoch University payment notice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(These are the Easter eggs in your Library storyline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Find ‘</a:t>
            </a:r>
            <a:r>
              <a:rPr lang="en-US" dirty="0" err="1">
                <a:solidFill>
                  <a:srgbClr val="FF0000"/>
                </a:solidFill>
              </a:rPr>
              <a:t>em</a:t>
            </a:r>
            <a:r>
              <a:rPr lang="en-US" dirty="0">
                <a:solidFill>
                  <a:srgbClr val="FF0000"/>
                </a:solidFill>
              </a:rPr>
              <a:t> all! Interact </a:t>
            </a:r>
            <a:r>
              <a:rPr lang="en-US">
                <a:solidFill>
                  <a:srgbClr val="FF0000"/>
                </a:solidFill>
              </a:rPr>
              <a:t>with objects on the map to find them!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Spot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Check sender address and spelling</a:t>
            </a:r>
          </a:p>
          <a:p>
            <a:r>
              <a:t>✅ Hover over links before clicking</a:t>
            </a:r>
          </a:p>
          <a:p>
            <a:r>
              <a:t>✅ Don’t trust urgent 'Pay Now!' messages</a:t>
            </a:r>
          </a:p>
          <a:p>
            <a:r>
              <a:t>✅ Avoid scanning random QR codes</a:t>
            </a:r>
          </a:p>
          <a:p>
            <a:r>
              <a:t>✅ Verify with the real source (bank, university, etc.)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Stay Safe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Be skeptical, pause before clicking</a:t>
            </a:r>
          </a:p>
          <a:p>
            <a:r>
              <a:rPr dirty="0"/>
              <a:t>Report suspicious messages to IT/security team</a:t>
            </a:r>
          </a:p>
          <a:p>
            <a:r>
              <a:rPr dirty="0"/>
              <a:t>Always check the official website directly</a:t>
            </a:r>
          </a:p>
          <a:p>
            <a:r>
              <a:rPr dirty="0"/>
              <a:t>Remember: Think Before You Click!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191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Phishing Awareness</vt:lpstr>
      <vt:lpstr>What is Phishing?</vt:lpstr>
      <vt:lpstr>Real Examples in Our Game</vt:lpstr>
      <vt:lpstr>How to Spot Phishing</vt:lpstr>
      <vt:lpstr>Stay Safe Online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Boey Joyce Yoke Leng</cp:lastModifiedBy>
  <cp:revision>3</cp:revision>
  <dcterms:created xsi:type="dcterms:W3CDTF">2013-01-27T09:14:16Z</dcterms:created>
  <dcterms:modified xsi:type="dcterms:W3CDTF">2025-09-30T08:39:32Z</dcterms:modified>
  <cp:category/>
</cp:coreProperties>
</file>