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0557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1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8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5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2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6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Password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Cyber Rangers | Murdoch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Password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23049"/>
            <a:ext cx="7704667" cy="4176767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SG" dirty="0"/>
              <a:t>It </a:t>
            </a:r>
            <a:r>
              <a:rPr dirty="0"/>
              <a:t>involves creating and managing passwords to protect your accounts and data.</a:t>
            </a:r>
          </a:p>
          <a:p>
            <a:pPr>
              <a:spcAft>
                <a:spcPts val="800"/>
              </a:spcAft>
            </a:pPr>
            <a:r>
              <a:rPr dirty="0"/>
              <a:t>Weak or reused passwords can allow attackers to access your systems easily.</a:t>
            </a:r>
          </a:p>
          <a:p>
            <a:pPr>
              <a:spcAft>
                <a:spcPts val="800"/>
              </a:spcAft>
            </a:pPr>
            <a:r>
              <a:rPr dirty="0"/>
              <a:t>Strong passwords combine uppercase, lowercase, numbers, and special symbols.</a:t>
            </a:r>
          </a:p>
          <a:p>
            <a:pPr>
              <a:spcAft>
                <a:spcPts val="800"/>
              </a:spcAft>
            </a:pPr>
            <a:r>
              <a:rPr dirty="0"/>
              <a:t>Using different passwords for different accounts reduces risk from breaches.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Examples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93343"/>
            <a:ext cx="7704667" cy="390647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spcAft>
                <a:spcPts val="800"/>
              </a:spcAft>
            </a:pPr>
            <a:r>
              <a:rPr dirty="0"/>
              <a:t>Unlocked PC – Leaving devices unlocked exposes sensitive credentials.</a:t>
            </a:r>
          </a:p>
          <a:p>
            <a:pPr>
              <a:spcAft>
                <a:spcPts val="800"/>
              </a:spcAft>
            </a:pPr>
            <a:r>
              <a:rPr dirty="0"/>
              <a:t>Sharing Credentials – Giving passwords to friends or classmates is unsafe.</a:t>
            </a:r>
          </a:p>
          <a:p>
            <a:pPr>
              <a:spcAft>
                <a:spcPts val="800"/>
              </a:spcAft>
            </a:pPr>
            <a:r>
              <a:rPr dirty="0"/>
              <a:t>Weak Passwords – Using '123' or pet names makes guessing easy</a:t>
            </a:r>
            <a:r>
              <a:rPr lang="en-SG" dirty="0"/>
              <a:t>.</a:t>
            </a:r>
          </a:p>
          <a:p>
            <a:pPr marL="0" indent="0">
              <a:spcAft>
                <a:spcPts val="800"/>
              </a:spcAft>
              <a:buNone/>
            </a:pPr>
            <a:endParaRPr lang="en-SG" dirty="0"/>
          </a:p>
          <a:p>
            <a:pPr marL="0" indent="0">
              <a:spcAft>
                <a:spcPts val="800"/>
              </a:spcAft>
              <a:buNone/>
            </a:pPr>
            <a:r>
              <a:rPr lang="en-SG" dirty="0">
                <a:solidFill>
                  <a:srgbClr val="FF0000"/>
                </a:solidFill>
              </a:rPr>
              <a:t>Find ‘</a:t>
            </a:r>
            <a:r>
              <a:rPr lang="en-SG" dirty="0" err="1">
                <a:solidFill>
                  <a:srgbClr val="FF0000"/>
                </a:solidFill>
              </a:rPr>
              <a:t>em</a:t>
            </a:r>
            <a:r>
              <a:rPr lang="en-SG" dirty="0">
                <a:solidFill>
                  <a:srgbClr val="FF0000"/>
                </a:solidFill>
              </a:rPr>
              <a:t> all! Interact with objects on the map to find them!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How to Know You Don’t Have Good Password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en-SG" dirty="0"/>
              <a:t>Reusing </a:t>
            </a:r>
            <a:r>
              <a:rPr dirty="0"/>
              <a:t>the same password for multiple accounts.</a:t>
            </a:r>
          </a:p>
          <a:p>
            <a:pPr>
              <a:spcAft>
                <a:spcPts val="800"/>
              </a:spcAft>
            </a:pPr>
            <a:r>
              <a:rPr lang="en-SG" dirty="0"/>
              <a:t>Sharing </a:t>
            </a:r>
            <a:r>
              <a:rPr dirty="0"/>
              <a:t>your credentials with friends or coworkers.</a:t>
            </a:r>
          </a:p>
          <a:p>
            <a:pPr>
              <a:spcAft>
                <a:spcPts val="800"/>
              </a:spcAft>
            </a:pPr>
            <a:r>
              <a:rPr lang="en-SG" dirty="0"/>
              <a:t>P</a:t>
            </a:r>
            <a:r>
              <a:rPr dirty="0" err="1"/>
              <a:t>assword</a:t>
            </a:r>
            <a:r>
              <a:rPr lang="en-SG" dirty="0"/>
              <a:t>s</a:t>
            </a:r>
            <a:r>
              <a:rPr dirty="0"/>
              <a:t> are based on personal info (birthdate, name, pet).</a:t>
            </a:r>
          </a:p>
          <a:p>
            <a:pPr>
              <a:spcAft>
                <a:spcPts val="800"/>
              </a:spcAft>
            </a:pPr>
            <a:r>
              <a:rPr lang="en-SG" dirty="0"/>
              <a:t>Using</a:t>
            </a:r>
            <a:r>
              <a:rPr dirty="0"/>
              <a:t> short or predictable passwords (like 'Password123').</a:t>
            </a:r>
          </a:p>
          <a:p>
            <a:pPr>
              <a:spcAft>
                <a:spcPts val="800"/>
              </a:spcAft>
            </a:pPr>
            <a:r>
              <a:rPr lang="en-SG" dirty="0"/>
              <a:t>R</a:t>
            </a:r>
            <a:r>
              <a:rPr dirty="0" err="1"/>
              <a:t>arely</a:t>
            </a:r>
            <a:r>
              <a:rPr dirty="0"/>
              <a:t> change passwords or enable two-factor authentication.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Strengthen Your Password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800"/>
              </a:spcAft>
            </a:pPr>
            <a:r>
              <a:rPr dirty="0"/>
              <a:t>Create strong, random passwords with </a:t>
            </a:r>
            <a:r>
              <a:rPr lang="en-SG" dirty="0"/>
              <a:t>uppercase and lowercase </a:t>
            </a:r>
            <a:r>
              <a:rPr dirty="0"/>
              <a:t>letters, numbers, and symbols</a:t>
            </a:r>
            <a:endParaRPr lang="en-SG" dirty="0"/>
          </a:p>
          <a:p>
            <a:pPr>
              <a:spcAft>
                <a:spcPts val="800"/>
              </a:spcAft>
            </a:pPr>
            <a:r>
              <a:rPr dirty="0"/>
              <a:t>Avoid using personal info or dictionary words.</a:t>
            </a:r>
          </a:p>
          <a:p>
            <a:pPr>
              <a:spcAft>
                <a:spcPts val="800"/>
              </a:spcAft>
            </a:pPr>
            <a:r>
              <a:rPr dirty="0"/>
              <a:t>Use a trusted Password Manager (e.g., KeePass, </a:t>
            </a:r>
            <a:r>
              <a:rPr dirty="0" err="1"/>
              <a:t>Bitwarden</a:t>
            </a:r>
            <a:r>
              <a:rPr dirty="0"/>
              <a:t>).</a:t>
            </a:r>
          </a:p>
          <a:p>
            <a:pPr>
              <a:spcAft>
                <a:spcPts val="800"/>
              </a:spcAft>
            </a:pPr>
            <a:r>
              <a:rPr dirty="0"/>
              <a:t>Enable two-factor authentication (2FA)</a:t>
            </a:r>
            <a:r>
              <a:rPr lang="en-SG" dirty="0"/>
              <a:t> or multi-factor authentication (MFA)</a:t>
            </a:r>
            <a:r>
              <a:rPr dirty="0"/>
              <a:t> wherever possible.</a:t>
            </a:r>
          </a:p>
          <a:p>
            <a:pPr>
              <a:spcAft>
                <a:spcPts val="800"/>
              </a:spcAft>
            </a:pPr>
            <a:r>
              <a:rPr dirty="0"/>
              <a:t>Never share passwords and always lock your devices when away.</a:t>
            </a:r>
            <a:endParaRPr lang="en-SG" dirty="0"/>
          </a:p>
          <a:p>
            <a:pPr>
              <a:spcAft>
                <a:spcPts val="800"/>
              </a:spcAft>
            </a:pPr>
            <a:endParaRPr lang="en-SG" dirty="0"/>
          </a:p>
          <a:p>
            <a:pPr marL="0" indent="0">
              <a:spcAft>
                <a:spcPts val="800"/>
              </a:spcAft>
              <a:buNone/>
            </a:pPr>
            <a:r>
              <a:rPr dirty="0"/>
              <a:t>Together, we can protect our school from credential theft!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</TotalTime>
  <Words>255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Password Security</vt:lpstr>
      <vt:lpstr>What is Password Security?</vt:lpstr>
      <vt:lpstr>Real Examples in Our Game</vt:lpstr>
      <vt:lpstr>How to Know You Don’t Have Good Password Security</vt:lpstr>
      <vt:lpstr>How to Strengthen Your Password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Boey Joyce Yoke Leng</cp:lastModifiedBy>
  <cp:revision>2</cp:revision>
  <dcterms:created xsi:type="dcterms:W3CDTF">2013-01-27T09:14:16Z</dcterms:created>
  <dcterms:modified xsi:type="dcterms:W3CDTF">2025-10-09T13:52:28Z</dcterms:modified>
  <cp:category/>
</cp:coreProperties>
</file>