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4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278A-480F-4AC9-9560-24BB7FC4F260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477-94C4-4DB9-9D2F-BAB2B5A51E8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278A-480F-4AC9-9560-24BB7FC4F260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477-94C4-4DB9-9D2F-BAB2B5A51E8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278A-480F-4AC9-9560-24BB7FC4F260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477-94C4-4DB9-9D2F-BAB2B5A51E8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278A-480F-4AC9-9560-24BB7FC4F260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477-94C4-4DB9-9D2F-BAB2B5A51E8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278A-480F-4AC9-9560-24BB7FC4F260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477-94C4-4DB9-9D2F-BAB2B5A51E8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278A-480F-4AC9-9560-24BB7FC4F260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477-94C4-4DB9-9D2F-BAB2B5A51E8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278A-480F-4AC9-9560-24BB7FC4F260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477-94C4-4DB9-9D2F-BAB2B5A51E8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278A-480F-4AC9-9560-24BB7FC4F260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477-94C4-4DB9-9D2F-BAB2B5A51E8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278A-480F-4AC9-9560-24BB7FC4F260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477-94C4-4DB9-9D2F-BAB2B5A51E8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278A-480F-4AC9-9560-24BB7FC4F260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477-94C4-4DB9-9D2F-BAB2B5A51E8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278A-480F-4AC9-9560-24BB7FC4F260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E477-94C4-4DB9-9D2F-BAB2B5A51E8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1278A-480F-4AC9-9560-24BB7FC4F260}" type="datetimeFigureOut">
              <a:rPr lang="hu-HU" smtClean="0"/>
              <a:t>2024. 04. 30.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E477-94C4-4DB9-9D2F-BAB2B5A51E8C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" TargetMode="External"/><Relationship Id="rId2" Type="http://schemas.openxmlformats.org/officeDocument/2006/relationships/hyperlink" Target="https://docs.djangoprojec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Álláskereső Portál Projekt Bemutatása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 projektben </a:t>
            </a:r>
            <a:r>
              <a:rPr lang="hu-HU" dirty="0" smtClean="0"/>
              <a:t>résztevők:</a:t>
            </a:r>
          </a:p>
          <a:p>
            <a:r>
              <a:rPr lang="hu-HU" dirty="0" smtClean="0"/>
              <a:t>Király </a:t>
            </a:r>
            <a:r>
              <a:rPr lang="hu-HU" dirty="0"/>
              <a:t>Zoltán</a:t>
            </a:r>
          </a:p>
          <a:p>
            <a:r>
              <a:rPr lang="hu-HU" dirty="0" smtClean="0"/>
              <a:t>Antal </a:t>
            </a:r>
            <a:r>
              <a:rPr lang="hu-HU" dirty="0"/>
              <a:t>Dávid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2. Weboldal Felépítése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Fejléc</a:t>
            </a:r>
          </a:p>
          <a:p>
            <a:r>
              <a:rPr lang="hu-HU" b="1" dirty="0"/>
              <a:t>Fő Tartalom</a:t>
            </a:r>
          </a:p>
          <a:p>
            <a:r>
              <a:rPr lang="hu-HU" b="1" dirty="0"/>
              <a:t>Promóciós Csomagok (Egy későbbi fejlesztés </a:t>
            </a:r>
            <a:r>
              <a:rPr lang="hu-HU" b="1" dirty="0" smtClean="0"/>
              <a:t>alkalmával)</a:t>
            </a:r>
          </a:p>
          <a:p>
            <a:r>
              <a:rPr lang="hu-HU" b="1" dirty="0" smtClean="0"/>
              <a:t>Bejelentkezés oldal</a:t>
            </a:r>
          </a:p>
          <a:p>
            <a:r>
              <a:rPr lang="hu-HU" sz="2400" b="1" dirty="0" smtClean="0"/>
              <a:t>Regisztrációs </a:t>
            </a:r>
            <a:r>
              <a:rPr lang="hu-HU" sz="2400" b="1" dirty="0"/>
              <a:t>oldal</a:t>
            </a:r>
          </a:p>
          <a:p>
            <a:endParaRPr lang="hu-HU" b="1" dirty="0"/>
          </a:p>
          <a:p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Fejlesztőkörnyezetek</a:t>
            </a:r>
          </a:p>
          <a:p>
            <a:pPr lvl="1"/>
            <a:r>
              <a:rPr lang="hu-HU" b="1" dirty="0" err="1" smtClean="0"/>
              <a:t>Trello</a:t>
            </a:r>
            <a:endParaRPr lang="hu-HU" b="1" dirty="0" smtClean="0"/>
          </a:p>
          <a:p>
            <a:pPr lvl="1"/>
            <a:r>
              <a:rPr lang="hu-HU" b="1" dirty="0" smtClean="0"/>
              <a:t>HTML, CSS</a:t>
            </a:r>
          </a:p>
          <a:p>
            <a:pPr lvl="1"/>
            <a:r>
              <a:rPr lang="hu-HU" b="1" dirty="0" err="1" smtClean="0"/>
              <a:t>Django</a:t>
            </a:r>
            <a:endParaRPr lang="hu-HU" b="1" dirty="0"/>
          </a:p>
          <a:p>
            <a:pPr lvl="1"/>
            <a:endParaRPr lang="hu-HU" b="1" dirty="0" smtClean="0"/>
          </a:p>
          <a:p>
            <a:endParaRPr lang="hu-HU" dirty="0"/>
          </a:p>
        </p:txBody>
      </p:sp>
      <p:pic>
        <p:nvPicPr>
          <p:cNvPr id="4" name="Kép 3" descr="Trello Review | PCMa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15008" y="1785926"/>
            <a:ext cx="1504950" cy="847725"/>
          </a:xfrm>
          <a:prstGeom prst="rect">
            <a:avLst/>
          </a:prstGeom>
        </p:spPr>
      </p:pic>
      <p:pic>
        <p:nvPicPr>
          <p:cNvPr id="1030" name="Picture 6" descr="C:\Users\Király Zoltán\Desktop\django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4071942"/>
            <a:ext cx="2259002" cy="2259002"/>
          </a:xfrm>
          <a:prstGeom prst="rect">
            <a:avLst/>
          </a:prstGeom>
          <a:noFill/>
        </p:spPr>
      </p:pic>
      <p:pic>
        <p:nvPicPr>
          <p:cNvPr id="1031" name="Picture 7" descr="C:\Users\Király Zoltán\Desktop\csslogouj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4643446"/>
            <a:ext cx="2199610" cy="1650978"/>
          </a:xfrm>
          <a:prstGeom prst="rect">
            <a:avLst/>
          </a:prstGeom>
          <a:noFill/>
        </p:spPr>
      </p:pic>
      <p:pic>
        <p:nvPicPr>
          <p:cNvPr id="1032" name="Picture 8" descr="C:\Users\Király Zoltán\Desktop\html5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3071810"/>
            <a:ext cx="2643206" cy="12985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Fejlesztések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Adatbázis szerkezet</a:t>
            </a:r>
          </a:p>
          <a:p>
            <a:pPr lvl="1"/>
            <a:r>
              <a:rPr lang="hu-HU" b="1" dirty="0" err="1" smtClean="0"/>
              <a:t>Position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dirty="0" err="1"/>
              <a:t>Id</a:t>
            </a:r>
            <a:r>
              <a:rPr lang="hu-HU" dirty="0"/>
              <a:t>, </a:t>
            </a:r>
            <a:r>
              <a:rPr lang="hu-HU" dirty="0" err="1"/>
              <a:t>CompanyName</a:t>
            </a:r>
            <a:r>
              <a:rPr lang="hu-HU" dirty="0"/>
              <a:t>, </a:t>
            </a:r>
            <a:r>
              <a:rPr lang="hu-HU" dirty="0" err="1"/>
              <a:t>PosName</a:t>
            </a:r>
            <a:r>
              <a:rPr lang="hu-HU" dirty="0"/>
              <a:t>, City)</a:t>
            </a:r>
            <a:endParaRPr lang="hu-HU" sz="2400" dirty="0"/>
          </a:p>
          <a:p>
            <a:pPr lvl="2"/>
            <a:r>
              <a:rPr lang="hu-HU" dirty="0"/>
              <a:t>Ide kerülnek a meghirdetett pozíciók (cég neve, meghirdetett pozíció neve és az, hogy a mely városban van az állás meghirdetve)</a:t>
            </a:r>
            <a:endParaRPr lang="hu-HU" sz="2000" dirty="0"/>
          </a:p>
          <a:p>
            <a:pPr lvl="1"/>
            <a:r>
              <a:rPr lang="hu-HU" b="1" dirty="0" err="1"/>
              <a:t>Apply</a:t>
            </a:r>
            <a:r>
              <a:rPr lang="hu-HU" dirty="0"/>
              <a:t>(</a:t>
            </a:r>
            <a:r>
              <a:rPr lang="hu-HU" dirty="0" err="1"/>
              <a:t>Id</a:t>
            </a:r>
            <a:r>
              <a:rPr lang="hu-HU" dirty="0"/>
              <a:t>, </a:t>
            </a:r>
            <a:r>
              <a:rPr lang="hu-HU" dirty="0" err="1"/>
              <a:t>User</a:t>
            </a:r>
            <a:r>
              <a:rPr lang="hu-HU" dirty="0"/>
              <a:t>_</a:t>
            </a:r>
            <a:r>
              <a:rPr lang="hu-HU" dirty="0" err="1"/>
              <a:t>Name</a:t>
            </a:r>
            <a:r>
              <a:rPr lang="hu-HU" dirty="0"/>
              <a:t>, </a:t>
            </a:r>
            <a:r>
              <a:rPr lang="hu-HU" dirty="0" err="1"/>
              <a:t>Pos</a:t>
            </a:r>
            <a:r>
              <a:rPr lang="hu-HU" dirty="0"/>
              <a:t>_</a:t>
            </a:r>
            <a:r>
              <a:rPr lang="hu-HU" dirty="0" err="1"/>
              <a:t>Name</a:t>
            </a:r>
            <a:r>
              <a:rPr lang="hu-HU" dirty="0"/>
              <a:t>)</a:t>
            </a:r>
            <a:endParaRPr lang="hu-HU" sz="2400" dirty="0"/>
          </a:p>
          <a:p>
            <a:pPr lvl="2"/>
            <a:r>
              <a:rPr lang="hu-HU" dirty="0"/>
              <a:t>Ide kerülnek az autentikált felhasználók jelentkezései (név és pozíció neve)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Kiemelt kódrészletek</a:t>
            </a:r>
            <a:br>
              <a:rPr lang="hu-HU" b="1" dirty="0"/>
            </a:br>
            <a:r>
              <a:rPr lang="hu-HU" sz="2700" b="1" dirty="0"/>
              <a:t>Az </a:t>
            </a:r>
            <a:r>
              <a:rPr lang="hu-HU" sz="2700" b="1" dirty="0" err="1"/>
              <a:t>authentikáció</a:t>
            </a:r>
            <a:r>
              <a:rPr lang="hu-HU" sz="2700" b="1" dirty="0"/>
              <a:t> megoldása</a:t>
            </a: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autentikációs kép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1285860"/>
            <a:ext cx="8286808" cy="52149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/>
              <a:t>Kiemelt kódrészletek</a:t>
            </a:r>
            <a:br>
              <a:rPr lang="hu-HU" b="1" dirty="0" smtClean="0"/>
            </a:br>
            <a:r>
              <a:rPr lang="hu-HU" sz="3100" dirty="0"/>
              <a:t> Meghirdetett és felvett állások kiírása </a:t>
            </a:r>
          </a:p>
        </p:txBody>
      </p:sp>
      <p:pic>
        <p:nvPicPr>
          <p:cNvPr id="4" name="Tartalom helye 3" descr="munkák kirása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928802"/>
            <a:ext cx="8286808" cy="3143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Fejlesztési lehetőségek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hu-HU" dirty="0"/>
              <a:t>Regisztrált felhasználók bevitele a frontenden</a:t>
            </a:r>
          </a:p>
          <a:p>
            <a:pPr lvl="0"/>
            <a:r>
              <a:rPr lang="hu-HU" dirty="0"/>
              <a:t>Cégek is ugyanúgy </a:t>
            </a:r>
            <a:r>
              <a:rPr lang="hu-HU" dirty="0" smtClean="0"/>
              <a:t>regisztrálhatnak: </a:t>
            </a:r>
            <a:r>
              <a:rPr lang="hu-HU" dirty="0"/>
              <a:t>ők csak </a:t>
            </a:r>
            <a:r>
              <a:rPr lang="hu-HU" dirty="0" smtClean="0"/>
              <a:t>állások hirdetésére jogosultak</a:t>
            </a:r>
          </a:p>
          <a:p>
            <a:pPr lvl="0"/>
            <a:r>
              <a:rPr lang="hu-HU" dirty="0" smtClean="0"/>
              <a:t>Teljesítményoptimalizálás</a:t>
            </a:r>
            <a:r>
              <a:rPr lang="hu-HU" dirty="0"/>
              <a:t>: Az adatbázis lekérdezések és az alkalmazás teljesítményének optimalizálása.</a:t>
            </a:r>
          </a:p>
          <a:p>
            <a:pPr lvl="0"/>
            <a:r>
              <a:rPr lang="hu-HU" dirty="0"/>
              <a:t>Kiterjesztett támogatás: Több nyelv támogatása</a:t>
            </a:r>
          </a:p>
          <a:p>
            <a:pPr lvl="0"/>
            <a:r>
              <a:rPr lang="hu-HU" dirty="0"/>
              <a:t>Hibajelzések, helytelen adatok bevitele </a:t>
            </a:r>
            <a:r>
              <a:rPr lang="hu-HU" dirty="0" smtClean="0"/>
              <a:t>esetén a hibaüzenetek adása pld: </a:t>
            </a:r>
            <a:r>
              <a:rPr lang="hu-HU" dirty="0"/>
              <a:t>hibás felhasználónév/jelszó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Felhasznált irodalom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smtClean="0"/>
              <a:t>https</a:t>
            </a:r>
            <a:r>
              <a:rPr lang="hu-HU" u="sng" dirty="0"/>
              <a:t>://www.w3schools.com</a:t>
            </a:r>
            <a:endParaRPr lang="hu-HU" dirty="0"/>
          </a:p>
          <a:p>
            <a:r>
              <a:rPr lang="hu-HU" u="sng" dirty="0">
                <a:hlinkClick r:id="rId2"/>
              </a:rPr>
              <a:t>https://docs.djangoproject.com</a:t>
            </a:r>
            <a:endParaRPr lang="hu-HU" dirty="0"/>
          </a:p>
          <a:p>
            <a:r>
              <a:rPr lang="hu-HU" u="sng" dirty="0">
                <a:hlinkClick r:id="rId3"/>
              </a:rPr>
              <a:t>https://docs.python.org/</a:t>
            </a:r>
            <a:endParaRPr lang="hu-H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hu-HU" sz="4800" dirty="0" smtClean="0"/>
              <a:t>Köszönöm!</a:t>
            </a:r>
            <a:endParaRPr lang="hu-HU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158</Words>
  <Application>Microsoft Office PowerPoint</Application>
  <PresentationFormat>Diavetítés a képernyőre (4:3 oldalarány)</PresentationFormat>
  <Paragraphs>34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Office-téma</vt:lpstr>
      <vt:lpstr>Álláskereső Portál Projekt Bemutatása </vt:lpstr>
      <vt:lpstr>2. Weboldal Felépítése </vt:lpstr>
      <vt:lpstr>Fejlesztések</vt:lpstr>
      <vt:lpstr>Fejlesztések</vt:lpstr>
      <vt:lpstr>Kiemelt kódrészletek Az authentikáció megoldása </vt:lpstr>
      <vt:lpstr>Kiemelt kódrészletek  Meghirdetett és felvett állások kiírása </vt:lpstr>
      <vt:lpstr>Fejlesztési lehetőségek</vt:lpstr>
      <vt:lpstr>Felhasznált irodalom</vt:lpstr>
      <vt:lpstr>9. dia</vt:lpstr>
    </vt:vector>
  </TitlesOfParts>
  <Company>Otthoni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Álláskereső Portál Projekt Bemutatása </dc:title>
  <dc:creator>Király Zoltán</dc:creator>
  <cp:lastModifiedBy>Király Zoltán</cp:lastModifiedBy>
  <cp:revision>7</cp:revision>
  <dcterms:created xsi:type="dcterms:W3CDTF">2024-04-30T19:26:02Z</dcterms:created>
  <dcterms:modified xsi:type="dcterms:W3CDTF">2024-04-30T19:50:24Z</dcterms:modified>
</cp:coreProperties>
</file>