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3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4D88-0374-4E22-BE0A-EBF1CC5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F5B49-E39A-4999-B4AF-D59C756B5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A8D7-748E-4E89-95B3-2400BACB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A7AA-6E8B-4C78-9C7E-060E307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1FC6-176A-4021-AAAE-DDA9B264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7B8F-F3D3-4268-B148-E2B8B318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2D6B-8A61-4CDA-92F4-6DCA58FA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1F10-9279-4DEE-8C4E-BEF2A34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27E-EF35-4914-B0D9-18A5B74E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54FD-C937-40D0-B221-4EFCA1C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8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EA460-EF67-4879-AEB4-FAE8386FE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71078-74D7-4C56-A09F-0DB41F25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488C-BF1B-4FD7-8B39-A26C6B5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5BF1-043E-4ACE-B6A1-E0772F27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EE54-CD07-4132-8B88-2C27E56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37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EA63-BA1B-4D6A-94E6-D7D00847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7218-1486-4301-8BE2-D6F6C032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B2E-897D-46E4-AE90-DB60E8CC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04D-CBE3-4401-80C7-535DCB9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473-85E4-41A2-9CD7-17B547B5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9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2C74-F20E-4329-B953-BB55D11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C9A5-A0D0-43E8-A1CA-1ED8C6C9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D78D-A1DE-404B-960B-DBC29D32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61E-C3E4-4CFC-9A3A-4D11271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2B74-ADF5-4D45-9988-EC8DF07A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2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578F-A771-46C0-8F9C-2DF3A44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5B46-41FC-432D-93D2-B0606016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D36C-D7A9-442A-9E92-4EB87191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A8C0-B328-4951-91FC-115F7063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507B-59BE-4705-969E-E53D23CF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0F0CE-B956-4141-B04B-7A175437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53BE-257A-4EEB-8783-D61C13BB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0FD7-D5BC-45FE-BF38-60C18C45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1C1E8-B5A7-4A97-B560-F462110B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8D84-98A6-4364-848B-9D6EEBDB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7E2FE-0404-4C33-AA5B-CA58DEB1F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EEAC-269E-4502-91D5-3A064FF7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DE20A-F3B6-4EFD-A9D8-B5936F38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02FE-B2F2-471D-A115-2ED5A9E8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3A8-293D-4793-B896-FB300CFF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81B8-661A-4EA6-A17B-57F1CC6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46BC8-D97E-440F-853D-FD3EF4D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0CEE5-AC92-40E5-B72F-6705E129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93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B2FA1-F270-44DD-80B4-36EAB7A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D057-806B-4469-B500-575F165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F7DC-814E-4E93-8CC3-7C82E19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83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43D2-3384-432F-936F-2FA0DA92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9365-AEBD-4A18-AFA9-74B80CCA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D841-FC7A-4EFA-864F-BC8F7E79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B1A5-6F3E-428A-8AFC-27427942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274E-B612-4642-A88B-58E3F7D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DCED-9296-49D2-AF57-E38514CB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23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445-F9DE-4EBC-A362-EB7E84F1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C561B-4CBB-45F9-894C-A717F56A8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16EA9-C75D-4A84-9E1F-3267107B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6C2D3-6A94-443E-B768-ABB8040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CDE1-B56D-4E3D-AD3D-6DDB88F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4B16-D9E8-4639-AF0F-D5C2399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D919F-5D65-4BB4-9EAF-7C59E96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F2E3-1AA5-4398-BEB9-5B492947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070F-71AE-417E-90EB-D9D480EC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E3E-2459-45E2-BDFF-38FC655E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1D9F-9076-4796-BD48-33CF4C4BE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1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46B-EB95-467B-9F0C-2022CC77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simulation of a 2-step refrigeration circle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D22F-2E33-4608-9CE6-B38A9F0A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Zoltan Mark Pinter, s172040</a:t>
            </a:r>
          </a:p>
          <a:p>
            <a:r>
              <a:rPr lang="en-US" dirty="0"/>
              <a:t>Supervisor: </a:t>
            </a:r>
            <a:r>
              <a:rPr lang="pt-BR" dirty="0"/>
              <a:t>Dimitrios Papageorgiou &lt;dimpa@elektro.dtu.dk&gt;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22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50A47A-E395-4635-BC26-3802641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53" y="1026233"/>
            <a:ext cx="9486963" cy="56113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6E8B6D-B88D-44BE-80F9-4270AEFF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9141261" cy="4351338"/>
          </a:xfrm>
        </p:spPr>
        <p:txBody>
          <a:bodyPr/>
          <a:lstStyle/>
          <a:p>
            <a:r>
              <a:rPr lang="en-US" dirty="0"/>
              <a:t>10 cells, beginning of transient (very small pressure drops)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23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E1EB4-F899-4147-A2B4-834AC5EB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7" y="1295891"/>
            <a:ext cx="8844965" cy="53812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968A9C-2273-45E4-8A71-B071EE12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8397899" cy="4351338"/>
          </a:xfrm>
        </p:spPr>
        <p:txBody>
          <a:bodyPr/>
          <a:lstStyle/>
          <a:p>
            <a:r>
              <a:rPr lang="en-US" dirty="0"/>
              <a:t>No resistance model, constant mass flow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6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96604-CA00-44C8-9B5E-453DD385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16" y="1488393"/>
            <a:ext cx="8532688" cy="50571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170474-B704-4F01-984F-7DB32C24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8397899" cy="4351338"/>
          </a:xfrm>
        </p:spPr>
        <p:txBody>
          <a:bodyPr/>
          <a:lstStyle/>
          <a:p>
            <a:r>
              <a:rPr lang="en-US" dirty="0"/>
              <a:t>From now on resistances are considered again</a:t>
            </a:r>
          </a:p>
          <a:p>
            <a:r>
              <a:rPr lang="en-US" dirty="0"/>
              <a:t>Starting further from the steady state, 2 cells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72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CD364-E99C-4100-8F86-51FD7861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97" y="1115741"/>
            <a:ext cx="9440030" cy="56022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B97CB4-BCB4-4EE5-B598-3F2D9EAC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8397899" cy="4351338"/>
          </a:xfrm>
        </p:spPr>
        <p:txBody>
          <a:bodyPr/>
          <a:lstStyle/>
          <a:p>
            <a:r>
              <a:rPr lang="en-US" dirty="0"/>
              <a:t>Starting closer to the steady state (the simulation is much quicker)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70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8AE7-4E8B-4C90-8FE6-9599C9DB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10" y="404686"/>
            <a:ext cx="10515600" cy="950467"/>
          </a:xfrm>
        </p:spPr>
        <p:txBody>
          <a:bodyPr>
            <a:normAutofit fontScale="92500"/>
          </a:bodyPr>
          <a:lstStyle/>
          <a:p>
            <a:r>
              <a:rPr lang="en-US" dirty="0"/>
              <a:t>Controlled pressure, by adding outlet valve (timestep is 0.1 sec, discrete PI controller with same sampling and ZOH (zero order hold) time 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CCA04-3314-4D60-BA9A-9C605553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7" y="1222694"/>
            <a:ext cx="9047057" cy="5454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8D4B9C-7980-4294-9690-573BDBB9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955" y="3172854"/>
            <a:ext cx="7337608" cy="155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3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710-07BF-4CA1-B7FE-5D33A050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future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1F18-AECD-453E-907C-5359DD7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(solving) the system objects together (now they are frozen, until the others are calculated)</a:t>
            </a:r>
          </a:p>
          <a:p>
            <a:r>
              <a:rPr lang="en-US" dirty="0"/>
              <a:t>Giving time constant to actuator, and setting a rational sample time</a:t>
            </a:r>
          </a:p>
          <a:p>
            <a:r>
              <a:rPr lang="en-US" dirty="0"/>
              <a:t>Closing the loop</a:t>
            </a:r>
          </a:p>
          <a:p>
            <a:pPr lvl="1"/>
            <a:r>
              <a:rPr lang="en-US" dirty="0"/>
              <a:t>Possible problem: loop of algebraic equations, which can be solved by </a:t>
            </a:r>
            <a:r>
              <a:rPr lang="en-US" dirty="0" err="1"/>
              <a:t>Dymola</a:t>
            </a:r>
            <a:r>
              <a:rPr lang="en-US" dirty="0"/>
              <a:t> DAE solvers, but not with the general </a:t>
            </a:r>
            <a:r>
              <a:rPr lang="en-US" dirty="0" err="1"/>
              <a:t>matlab</a:t>
            </a:r>
            <a:r>
              <a:rPr lang="en-US" dirty="0"/>
              <a:t> solvers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459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41C-F656-402F-BFCB-241A7B24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4964"/>
            <a:ext cx="10515600" cy="1325563"/>
          </a:xfrm>
        </p:spPr>
        <p:txBody>
          <a:bodyPr/>
          <a:lstStyle/>
          <a:p>
            <a:r>
              <a:rPr lang="en-US" dirty="0"/>
              <a:t>Thank you for the attention and see you on Monday!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451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this meeting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1812468"/>
            <a:ext cx="10515600" cy="4351338"/>
          </a:xfrm>
        </p:spPr>
        <p:txBody>
          <a:bodyPr/>
          <a:lstStyle/>
          <a:p>
            <a:r>
              <a:rPr lang="en-US" dirty="0"/>
              <a:t>Describe the proceedings until now, and give you the opportunity to spot basic problems and ill-reasoned assumptions</a:t>
            </a:r>
          </a:p>
          <a:p>
            <a:r>
              <a:rPr lang="en-US" dirty="0"/>
              <a:t>Asking for ideas, how the simulation can be made more stable and faster, while not compromising further on fidelity</a:t>
            </a:r>
          </a:p>
          <a:p>
            <a:r>
              <a:rPr lang="en-US" dirty="0"/>
              <a:t>Description of a possible future problem with using explicit solvers for a system of differential algebraic equations</a:t>
            </a:r>
          </a:p>
        </p:txBody>
      </p:sp>
    </p:spTree>
    <p:extLst>
      <p:ext uri="{BB962C8B-B14F-4D97-AF65-F5344CB8AC3E}">
        <p14:creationId xmlns:p14="http://schemas.microsoft.com/office/powerpoint/2010/main" val="403570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Gascooler</a:t>
            </a:r>
            <a:r>
              <a:rPr lang="en-US" dirty="0"/>
              <a:t>, Receiver, Evaporators, Actuators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2" y="1812468"/>
            <a:ext cx="51942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Actuators: compressors, valves</a:t>
            </a:r>
          </a:p>
          <a:p>
            <a:r>
              <a:rPr lang="en-US" dirty="0" err="1"/>
              <a:t>Gascooler</a:t>
            </a:r>
            <a:r>
              <a:rPr lang="en-US" dirty="0"/>
              <a:t> (condenser): </a:t>
            </a:r>
            <a:r>
              <a:rPr lang="en-US" dirty="0" err="1"/>
              <a:t>detailful</a:t>
            </a:r>
            <a:r>
              <a:rPr lang="en-US" dirty="0"/>
              <a:t> model, currently heat flow is considered instead of temperature based heat transfer</a:t>
            </a:r>
          </a:p>
          <a:p>
            <a:r>
              <a:rPr lang="en-US" dirty="0"/>
              <a:t>Evaporators:</a:t>
            </a:r>
          </a:p>
          <a:p>
            <a:pPr lvl="1"/>
            <a:r>
              <a:rPr lang="en-US" dirty="0"/>
              <a:t>Cooler and freezer</a:t>
            </a:r>
          </a:p>
          <a:p>
            <a:pPr lvl="1"/>
            <a:r>
              <a:rPr lang="en-US" dirty="0"/>
              <a:t>Modelling with boundary conditions</a:t>
            </a:r>
          </a:p>
          <a:p>
            <a:r>
              <a:rPr lang="en-US" dirty="0"/>
              <a:t>Loop of algebraic equations:</a:t>
            </a:r>
          </a:p>
          <a:p>
            <a:pPr lvl="1"/>
            <a:r>
              <a:rPr lang="en-US" dirty="0"/>
              <a:t>Gas loop for better heat transfer (at the middle valve)</a:t>
            </a:r>
          </a:p>
          <a:p>
            <a:r>
              <a:rPr lang="en-US" dirty="0"/>
              <a:t>1</a:t>
            </a:r>
            <a:r>
              <a:rPr lang="da-DK" dirty="0"/>
              <a:t> step version is in the figure</a:t>
            </a:r>
          </a:p>
          <a:p>
            <a:r>
              <a:rPr lang="en-US" dirty="0"/>
              <a:t>S</a:t>
            </a:r>
            <a:r>
              <a:rPr lang="da-DK" dirty="0"/>
              <a:t>upercritical operation considered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68134-D699-4DF6-8258-1A56E703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43" y="3105013"/>
            <a:ext cx="6269231" cy="35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F719-D05B-4C2A-A039-638F8316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school project is the side project of an industry project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594B-0C2B-48C2-94F5-720B0B59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Industry project: </a:t>
            </a:r>
            <a:r>
              <a:rPr lang="en-US" dirty="0" err="1"/>
              <a:t>Modelica</a:t>
            </a:r>
            <a:r>
              <a:rPr lang="en-US" dirty="0"/>
              <a:t>, school project: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solver: explicit, </a:t>
            </a:r>
            <a:r>
              <a:rPr lang="en-US" dirty="0" err="1"/>
              <a:t>Dymola</a:t>
            </a:r>
            <a:r>
              <a:rPr lang="en-US" dirty="0"/>
              <a:t> solver: implicit-explicit solvers, with DAE solvers</a:t>
            </a:r>
          </a:p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Aim is to design a simulation that has enough fidelity to test controllers, and is quick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390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5CBA-6AB1-4673-9B16-BEE2BCB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 information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B608E-438E-45D0-9557-66399279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91" y="78941"/>
            <a:ext cx="43547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1F16-4245-40DB-97E2-E2B17113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46" y="1374924"/>
            <a:ext cx="5409433" cy="54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EBDA0-63E4-4AD9-9302-82F0AC45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6" y="382335"/>
            <a:ext cx="109156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A00D1-52A7-4283-A6D2-1DCFBD68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981" y="3066638"/>
            <a:ext cx="3228975" cy="2895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692707-134F-4612-BE45-6B7D6C46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31" y="3533706"/>
            <a:ext cx="7713743" cy="4351338"/>
          </a:xfrm>
        </p:spPr>
        <p:txBody>
          <a:bodyPr/>
          <a:lstStyle/>
          <a:p>
            <a:r>
              <a:rPr lang="en-US" dirty="0"/>
              <a:t>Compressor: discharge and suction sides with isentropic efficiency, mass flow and volumetric efficiency</a:t>
            </a:r>
          </a:p>
          <a:p>
            <a:r>
              <a:rPr lang="en-US" dirty="0"/>
              <a:t>Valve: valve coefficient, with constant </a:t>
            </a:r>
            <a:r>
              <a:rPr lang="en-US" dirty="0" err="1"/>
              <a:t>rho_water</a:t>
            </a:r>
            <a:r>
              <a:rPr lang="en-US" dirty="0"/>
              <a:t>, equal enthalpies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9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59E4-373E-4776-A466-9DAB333F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10" y="3088681"/>
            <a:ext cx="5799422" cy="4351338"/>
          </a:xfrm>
        </p:spPr>
        <p:txBody>
          <a:bodyPr/>
          <a:lstStyle/>
          <a:p>
            <a:r>
              <a:rPr lang="en-US" dirty="0"/>
              <a:t>Energy balance: constant volume has zero derivative, when differentiating inner enthalpy. Dot(Q) is heat flow. Dissipation energy is neglected.</a:t>
            </a:r>
          </a:p>
          <a:p>
            <a:r>
              <a:rPr lang="en-US" dirty="0"/>
              <a:t>Mass balance</a:t>
            </a:r>
          </a:p>
          <a:p>
            <a:r>
              <a:rPr lang="en-US" dirty="0"/>
              <a:t>Partial derivatives are provided by </a:t>
            </a:r>
            <a:r>
              <a:rPr lang="en-US" dirty="0" err="1"/>
              <a:t>CoolProp</a:t>
            </a:r>
            <a:r>
              <a:rPr lang="en-US" dirty="0"/>
              <a:t> library (this slows the simulation significantly)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911E8-CDA1-488F-84E6-FD5A1C1C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61" y="258237"/>
            <a:ext cx="10911499" cy="23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31CAA-47A5-4862-8476-CFF67DEB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80" y="2657681"/>
            <a:ext cx="489585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14B2D-31B7-4A67-A5AD-07FFF1F9B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05" y="5323481"/>
            <a:ext cx="4733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5641-E24B-4CE9-9BDD-3CD8D7FB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18" y="3779415"/>
            <a:ext cx="6227020" cy="4351338"/>
          </a:xfrm>
        </p:spPr>
        <p:txBody>
          <a:bodyPr/>
          <a:lstStyle/>
          <a:p>
            <a:r>
              <a:rPr lang="en-US" dirty="0"/>
              <a:t>Tube resistance creates a mutual dependency between pressure and density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09DB2-4D5F-4AA7-88E4-720B9E25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2" y="813496"/>
            <a:ext cx="10496550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6874E-7152-48E9-8460-978FBF86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38" y="3534255"/>
            <a:ext cx="3169998" cy="12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69AB-B028-4A01-8A53-98EFFB9C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during simulations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7C7-6406-40E5-92BD-75B85F98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96" y="3529435"/>
            <a:ext cx="8397899" cy="4351338"/>
          </a:xfrm>
        </p:spPr>
        <p:txBody>
          <a:bodyPr/>
          <a:lstStyle/>
          <a:p>
            <a:r>
              <a:rPr lang="en-US" dirty="0"/>
              <a:t>The next slides show in order the simulations for the </a:t>
            </a:r>
            <a:r>
              <a:rPr lang="en-US" dirty="0" err="1"/>
              <a:t>gascooler</a:t>
            </a:r>
            <a:r>
              <a:rPr lang="en-US" dirty="0"/>
              <a:t> (condenser): pressures , enthalpies, densities, and sometimes mass flows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CF485-6A95-4CE0-9174-B2C8488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9" y="1445024"/>
            <a:ext cx="10572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467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Dynamical simulation of a 2-step refrigeration circle</vt:lpstr>
      <vt:lpstr>Aim of this meeting</vt:lpstr>
      <vt:lpstr>Model: Gascooler, Receiver, Evaporators, Actuators</vt:lpstr>
      <vt:lpstr>The school project is the side project of an industry project</vt:lpstr>
      <vt:lpstr>Confidential information</vt:lpstr>
      <vt:lpstr>PowerPoint Presentation</vt:lpstr>
      <vt:lpstr>PowerPoint Presentation</vt:lpstr>
      <vt:lpstr>PowerPoint Presentation</vt:lpstr>
      <vt:lpstr>Observations during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 future</vt:lpstr>
      <vt:lpstr>Thank you for the attention and see you on Monday!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simulation of a 2-step refrigeration circle</dc:title>
  <dc:creator>Pinter Zoltan Mark</dc:creator>
  <cp:lastModifiedBy>Pinter Zoltan Mark</cp:lastModifiedBy>
  <cp:revision>12</cp:revision>
  <dcterms:created xsi:type="dcterms:W3CDTF">2018-12-06T12:27:50Z</dcterms:created>
  <dcterms:modified xsi:type="dcterms:W3CDTF">2018-12-06T13:37:32Z</dcterms:modified>
</cp:coreProperties>
</file>