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71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84D88-0374-4E22-BE0A-EBF1CC5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6F5B49-E39A-4999-B4AF-D59C756B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E4A8D7-748E-4E89-95B3-2400BACB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77A7AA-6E8B-4C78-9C7E-060E307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C1FC6-176A-4021-AAAE-DDA9B264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D7B8F-F3D3-4268-B148-E2B8B318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132D6B-8A61-4CDA-92F4-6DCA58FA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E1F10-9279-4DEE-8C4E-BEF2A34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30127E-EF35-4914-B0D9-18A5B74E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E754FD-C937-40D0-B221-4EFCA1C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8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A460-EF67-4879-AEB4-FAE8386F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871078-74D7-4C56-A09F-0DB41F25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A9488C-BF1B-4FD7-8B39-A26C6B5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15BF1-043E-4ACE-B6A1-E0772F2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35EE54-CD07-4132-8B88-2C27E56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3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3EA63-BA1B-4D6A-94E6-D7D00847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A7218-1486-4301-8BE2-D6F6C032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E8B2E-897D-46E4-AE90-DB60E8C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3EB04D-CBE3-4401-80C7-535DCB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D6473-85E4-41A2-9CD7-17B547B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9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32C74-F20E-4329-B953-BB55D11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41C9A5-A0D0-43E8-A1CA-1ED8C6C9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FDD78D-A1DE-404B-960B-DBC29D32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FD61E-C3E4-4CFC-9A3A-4D11271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E2B74-ADF5-4D45-9988-EC8DF07A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2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7578F-A771-46C0-8F9C-2DF3A44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95B46-41FC-432D-93D2-B0606016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4AD36C-D7A9-442A-9E92-4EB87191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70A8C0-B328-4951-91FC-115F7063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6507B-59BE-4705-969E-E53D23CF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30F0CE-B956-4141-B04B-7A175437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953BE-257A-4EEB-8783-D61C13BB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6D0FD7-D5BC-45FE-BF38-60C18C45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51C1E8-B5A7-4A97-B560-F462110B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4E8D84-98A6-4364-848B-9D6EEBDB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E7E2FE-0404-4C33-AA5B-CA58DEB1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7AEEAC-269E-4502-91D5-3A064FF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8DE20A-F3B6-4EFD-A9D8-B5936F38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23F02FE-B2F2-471D-A115-2ED5A9E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423A8-293D-4793-B896-FB300CFF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FE81B8-661A-4EA6-A17B-57F1CC6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C46BC8-D97E-440F-853D-FD3EF4D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A0CEE5-AC92-40E5-B72F-6705E129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9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4B2FA1-F270-44DD-80B4-36EAB7A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28D057-806B-4469-B500-575F165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E4F7DC-814E-4E93-8CC3-7C82E19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83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843D2-3384-432F-936F-2FA0DA92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F9365-AEBD-4A18-AFA9-74B80CCA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5ED841-FC7A-4EFA-864F-BC8F7E79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8B1A5-6F3E-428A-8AFC-27427942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9D274E-B612-4642-A88B-58E3F7D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68DCED-9296-49D2-AF57-E38514C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3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0B445-F9DE-4EBC-A362-EB7E84F1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6C561B-4CBB-45F9-894C-A717F56A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C16EA9-C75D-4A84-9E1F-3267107B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86C2D3-6A94-443E-B768-ABB8040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BCDE1-B56D-4E3D-AD3D-6DDB88F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574B16-D9E8-4639-AF0F-D5C2399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E5D919F-5D65-4BB4-9EAF-7C59E96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ABF2E3-1AA5-4398-BEB9-5B492947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D9070F-71AE-417E-90EB-D9D480EC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A64-5B20-4497-95DA-8181685E0535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42CE3E-2459-45E2-BDFF-38FC655E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D91D9F-9076-4796-BD48-33CF4C4B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44AA-132D-4D69-BB9E-2C50F5A2A3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1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5846B-EB95-467B-9F0C-2022CC77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Thesis warm up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7FD22F-2E33-4608-9CE6-B38A9F0A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Zoltan Mark Pinter, s172040</a:t>
            </a:r>
          </a:p>
          <a:p>
            <a:r>
              <a:rPr lang="en-US" dirty="0"/>
              <a:t>Supervisor for special course: </a:t>
            </a:r>
            <a:r>
              <a:rPr lang="pt-BR" dirty="0"/>
              <a:t>Dimitrios Papageorgiou &lt;dimpa@elektro.dtu.dk&gt;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22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4F41C-F656-402F-BFCB-241A7B2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51" y="2364964"/>
            <a:ext cx="7025898" cy="1325563"/>
          </a:xfrm>
        </p:spPr>
        <p:txBody>
          <a:bodyPr/>
          <a:lstStyle/>
          <a:p>
            <a:pPr algn="ctr"/>
            <a:r>
              <a:rPr lang="en-US" dirty="0"/>
              <a:t>Thank you for your time and see you on Friday!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45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Introduction to the project that I have done with Dimitrios.</a:t>
            </a:r>
            <a:endParaRPr lang="da-DK" dirty="0"/>
          </a:p>
          <a:p>
            <a:pPr lvl="0"/>
            <a:r>
              <a:rPr lang="en-US" dirty="0"/>
              <a:t>Introduction to the motivation of Lars for the master thesis.</a:t>
            </a:r>
            <a:endParaRPr lang="da-DK" dirty="0"/>
          </a:p>
          <a:p>
            <a:pPr lvl="0"/>
            <a:r>
              <a:rPr lang="en-US" dirty="0"/>
              <a:t>Finding a correct date to start, so that the finishing time will be convenient for all three of us.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570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7F3AB-4DBE-46C7-AE1C-657F60F1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1B0EB-18D8-4B67-A5FC-DB18DA7E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 – enthalpy</a:t>
            </a:r>
          </a:p>
          <a:p>
            <a:r>
              <a:rPr lang="en-US" dirty="0"/>
              <a:t>p – pressure</a:t>
            </a:r>
          </a:p>
          <a:p>
            <a:r>
              <a:rPr lang="en-US" dirty="0"/>
              <a:t>Q – heat flow</a:t>
            </a:r>
          </a:p>
          <a:p>
            <a:r>
              <a:rPr lang="en-US" dirty="0"/>
              <a:t>d or rho – density</a:t>
            </a:r>
          </a:p>
          <a:p>
            <a:r>
              <a:rPr lang="en-US" dirty="0"/>
              <a:t>T – temperature</a:t>
            </a:r>
          </a:p>
          <a:p>
            <a:r>
              <a:rPr lang="en-US" dirty="0"/>
              <a:t>Dot(m) – mass flow</a:t>
            </a:r>
          </a:p>
          <a:p>
            <a:r>
              <a:rPr lang="en-US" dirty="0"/>
              <a:t>V volume (constant)</a:t>
            </a:r>
          </a:p>
          <a:p>
            <a:r>
              <a:rPr lang="en-US" dirty="0"/>
              <a:t>Dot(V) – volume flow</a:t>
            </a:r>
          </a:p>
          <a:p>
            <a:r>
              <a:rPr lang="en-US" dirty="0"/>
              <a:t>M – mass (constant)</a:t>
            </a:r>
          </a:p>
          <a:p>
            <a:r>
              <a:rPr lang="en-US" dirty="0"/>
              <a:t>f_1 – friction coefficient</a:t>
            </a:r>
          </a:p>
          <a:p>
            <a:r>
              <a:rPr lang="en-US" dirty="0"/>
              <a:t>l – length of tube</a:t>
            </a:r>
          </a:p>
          <a:p>
            <a:r>
              <a:rPr lang="en-US" dirty="0"/>
              <a:t>d – inner diameter of tube (in the tube resistance equation)</a:t>
            </a:r>
          </a:p>
          <a:p>
            <a:r>
              <a:rPr lang="en-US" dirty="0"/>
              <a:t>Eta: efficiency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29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9FA06-6D09-4916-8CE3-1DBC9393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710510-A1AD-42B1-8B4A-C6E71271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Model in Dymola - TIL Suite (Modelica object oriented prog. lang.)</a:t>
            </a:r>
          </a:p>
          <a:p>
            <a:pPr lvl="1"/>
            <a:r>
              <a:rPr lang="en-US" dirty="0"/>
              <a:t>S</a:t>
            </a:r>
            <a:r>
              <a:rPr lang="da-DK" dirty="0"/>
              <a:t>olved by implicit solvers with DAE (DASSL)</a:t>
            </a:r>
          </a:p>
          <a:p>
            <a:pPr lvl="1"/>
            <a:r>
              <a:rPr lang="en-US" dirty="0"/>
              <a:t>-</a:t>
            </a:r>
            <a:r>
              <a:rPr lang="da-DK" dirty="0"/>
              <a:t>&gt; bad initialization, speeds up after the nonreliable transients</a:t>
            </a:r>
          </a:p>
          <a:p>
            <a:r>
              <a:rPr lang="en-US" dirty="0"/>
              <a:t>M</a:t>
            </a:r>
            <a:r>
              <a:rPr lang="da-DK" dirty="0"/>
              <a:t>atlab model: classdef used for object oriented script based programming</a:t>
            </a:r>
          </a:p>
          <a:p>
            <a:pPr lvl="1"/>
            <a:r>
              <a:rPr lang="en-US" dirty="0"/>
              <a:t>O</a:t>
            </a:r>
            <a:r>
              <a:rPr lang="da-DK" dirty="0"/>
              <a:t>de15s is used to solve: explicit</a:t>
            </a:r>
          </a:p>
          <a:p>
            <a:pPr lvl="1"/>
            <a:r>
              <a:rPr lang="en-US" dirty="0"/>
              <a:t>M</a:t>
            </a:r>
            <a:r>
              <a:rPr lang="da-DK" dirty="0"/>
              <a:t>ore reliable initial transient, very slow</a:t>
            </a:r>
          </a:p>
          <a:p>
            <a:pPr lvl="1"/>
            <a:r>
              <a:rPr lang="en-US" dirty="0"/>
              <a:t>F</a:t>
            </a:r>
            <a:r>
              <a:rPr lang="da-DK" dirty="0"/>
              <a:t>luid dynamics considered more, advanced heat transfer less</a:t>
            </a:r>
          </a:p>
          <a:p>
            <a:r>
              <a:rPr lang="en-US" dirty="0"/>
              <a:t>C</a:t>
            </a:r>
            <a:r>
              <a:rPr lang="da-DK" dirty="0"/>
              <a:t>onclusion: matlab model is used for </a:t>
            </a:r>
            <a:r>
              <a:rPr lang="da-DK" dirty="0" smtClean="0"/>
              <a:t>initial </a:t>
            </a:r>
            <a:r>
              <a:rPr lang="da-DK" dirty="0"/>
              <a:t>model check for controller design, but experiments shall be done on the Modelica model</a:t>
            </a:r>
          </a:p>
          <a:p>
            <a:r>
              <a:rPr lang="en-US" dirty="0"/>
              <a:t>Current control: distributed PI controllers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3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A812-FBCF-4A1B-B744-851AA90E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Modelica</a:t>
            </a:r>
            <a:r>
              <a:rPr lang="en-US" dirty="0"/>
              <a:t> model (confidential)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F9D01-3C4B-462D-B56A-D27342FF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9734" cy="4351338"/>
          </a:xfrm>
        </p:spPr>
        <p:txBody>
          <a:bodyPr/>
          <a:lstStyle/>
          <a:p>
            <a:r>
              <a:rPr lang="en-US" dirty="0"/>
              <a:t>Gas Cooler considered in a several volume cell model, the rest of the elements are concentrated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DD9DCF-2EDC-4E5A-9BA8-A3602A38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61" y="1419582"/>
            <a:ext cx="2827289" cy="516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56D449-5E5D-434B-988D-5137C9AB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29" y="0"/>
            <a:ext cx="3357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86E0F-1B98-4AA1-BD1A-81A774E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Model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1C073-F37C-48D6-831B-7B032630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1812468"/>
            <a:ext cx="542640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Actuators: compressors, valves, fans</a:t>
            </a:r>
          </a:p>
          <a:p>
            <a:r>
              <a:rPr lang="en-US" dirty="0" err="1"/>
              <a:t>Gascooler</a:t>
            </a:r>
            <a:r>
              <a:rPr lang="en-US" dirty="0"/>
              <a:t> (condenser) with volume cells</a:t>
            </a:r>
          </a:p>
          <a:p>
            <a:r>
              <a:rPr lang="en-US" dirty="0"/>
              <a:t>Evaporators, receiver</a:t>
            </a:r>
          </a:p>
          <a:p>
            <a:r>
              <a:rPr lang="en-US" dirty="0"/>
              <a:t>1</a:t>
            </a:r>
            <a:r>
              <a:rPr lang="da-DK" dirty="0"/>
              <a:t> step version is in the figure (but we consider cooler and freezer separately)</a:t>
            </a:r>
          </a:p>
          <a:p>
            <a:r>
              <a:rPr lang="en-US" dirty="0"/>
              <a:t>S</a:t>
            </a:r>
            <a:r>
              <a:rPr lang="da-DK" dirty="0"/>
              <a:t>upercritical operation considered</a:t>
            </a:r>
          </a:p>
          <a:p>
            <a:r>
              <a:rPr lang="en-US" dirty="0"/>
              <a:t>Cooler volume is currently modelled (not the heat transfer dynamics)</a:t>
            </a:r>
            <a:endParaRPr lang="da-DK" dirty="0"/>
          </a:p>
          <a:p>
            <a:r>
              <a:rPr lang="en-US" dirty="0"/>
              <a:t>Disturbance as programmed boundary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068134-D699-4DF6-8258-1A56E703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69" y="3088235"/>
            <a:ext cx="6269231" cy="35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F47C5-3E08-4016-9A47-1231777C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47460-B627-419C-A105-518CE704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Volume equations</a:t>
            </a:r>
          </a:p>
          <a:p>
            <a:pPr lvl="1"/>
            <a:r>
              <a:rPr lang="en-US" dirty="0"/>
              <a:t>Differentials from </a:t>
            </a:r>
            <a:r>
              <a:rPr lang="en-US" dirty="0" err="1"/>
              <a:t>ph</a:t>
            </a:r>
            <a:r>
              <a:rPr lang="en-US" dirty="0"/>
              <a:t> diagram are connected by partial differentials, pressure can be determined</a:t>
            </a:r>
          </a:p>
          <a:p>
            <a:pPr lvl="1"/>
            <a:r>
              <a:rPr lang="en-US" dirty="0"/>
              <a:t>Mass balance determines density</a:t>
            </a:r>
          </a:p>
          <a:p>
            <a:pPr lvl="1"/>
            <a:r>
              <a:rPr lang="en-US" dirty="0"/>
              <a:t>Energy balance determines enthalpy</a:t>
            </a:r>
          </a:p>
          <a:p>
            <a:r>
              <a:rPr lang="en-US" dirty="0"/>
              <a:t>Flow resistances</a:t>
            </a:r>
          </a:p>
          <a:p>
            <a:pPr lvl="1"/>
            <a:r>
              <a:rPr lang="en-US" dirty="0"/>
              <a:t>Resistance model in gas cooler</a:t>
            </a:r>
          </a:p>
          <a:p>
            <a:pPr lvl="1"/>
            <a:r>
              <a:rPr lang="en-US" dirty="0"/>
              <a:t>Valves as adjustable resistances (actuators)</a:t>
            </a:r>
          </a:p>
          <a:p>
            <a:r>
              <a:rPr lang="en-US" dirty="0"/>
              <a:t>Volume flow generator: compressor</a:t>
            </a:r>
          </a:p>
          <a:p>
            <a:r>
              <a:rPr lang="en-US" dirty="0"/>
              <a:t>Static equations (constraints)</a:t>
            </a:r>
          </a:p>
          <a:p>
            <a:pPr lvl="1"/>
            <a:r>
              <a:rPr lang="en-US" dirty="0"/>
              <a:t>Enthalpies for valves and compressors</a:t>
            </a:r>
          </a:p>
          <a:p>
            <a:pPr lvl="1"/>
            <a:r>
              <a:rPr lang="en-US" dirty="0"/>
              <a:t>Receiver: separation of liquid and gas</a:t>
            </a:r>
          </a:p>
          <a:p>
            <a:pPr lvl="1"/>
            <a:r>
              <a:rPr lang="en-US" dirty="0"/>
              <a:t>Joints: energy and mass balance with no accumulation</a:t>
            </a:r>
          </a:p>
          <a:p>
            <a:r>
              <a:rPr lang="en-US" dirty="0"/>
              <a:t>Most nonlinear part: </a:t>
            </a:r>
            <a:r>
              <a:rPr lang="en-US" dirty="0" err="1"/>
              <a:t>ph</a:t>
            </a:r>
            <a:r>
              <a:rPr lang="en-US" dirty="0"/>
              <a:t> reading (non-smooth under saturation curve)</a:t>
            </a:r>
          </a:p>
          <a:p>
            <a:pPr lvl="1"/>
            <a:r>
              <a:rPr lang="en-US" dirty="0" err="1"/>
              <a:t>CoolProp</a:t>
            </a:r>
            <a:r>
              <a:rPr lang="en-US" dirty="0"/>
              <a:t> is used for that (partial derivatives, temperature, entropy,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Heat transfer equations (static -&gt; adjustable boundary condition)</a:t>
            </a:r>
          </a:p>
          <a:p>
            <a:pPr lvl="1"/>
            <a:r>
              <a:rPr lang="en-US" dirty="0"/>
              <a:t>Both (serially connected) thermal resistances are influenced by fan speed</a:t>
            </a:r>
          </a:p>
          <a:p>
            <a:pPr lvl="2"/>
            <a:r>
              <a:rPr lang="en-US" dirty="0"/>
              <a:t>Convection and air energy balance</a:t>
            </a:r>
          </a:p>
          <a:p>
            <a:pPr lvl="1"/>
            <a:r>
              <a:rPr lang="en-US" dirty="0"/>
              <a:t>Air temperatures are determined from them</a:t>
            </a:r>
            <a:endParaRPr lang="da-DK" dirty="0"/>
          </a:p>
          <a:p>
            <a:r>
              <a:rPr lang="en-US" dirty="0"/>
              <a:t>Boundary conditions (disturbances)</a:t>
            </a:r>
          </a:p>
          <a:p>
            <a:pPr lvl="1"/>
            <a:r>
              <a:rPr lang="en-US" dirty="0"/>
              <a:t>Ambient air temperature</a:t>
            </a:r>
          </a:p>
          <a:p>
            <a:pPr lvl="1"/>
            <a:r>
              <a:rPr lang="en-US" dirty="0"/>
              <a:t>Heat flow into cooler and freezer cabinets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06E3B-305C-4293-B5DF-C7BE44B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7F881-266A-4C7F-8397-6B23B51E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component is an object</a:t>
            </a:r>
          </a:p>
          <a:p>
            <a:r>
              <a:rPr lang="en-US" dirty="0"/>
              <a:t>Connect object is used to create connection constraints</a:t>
            </a:r>
          </a:p>
          <a:p>
            <a:pPr lvl="1"/>
            <a:r>
              <a:rPr lang="en-US" dirty="0"/>
              <a:t>-&gt; modularity</a:t>
            </a:r>
          </a:p>
          <a:p>
            <a:r>
              <a:rPr lang="en-US" dirty="0"/>
              <a:t>Equations are solved together</a:t>
            </a:r>
          </a:p>
          <a:p>
            <a:r>
              <a:rPr lang="en-US" dirty="0"/>
              <a:t>First constraints, then dynamic equations are evaluated in loops, separately</a:t>
            </a:r>
          </a:p>
          <a:p>
            <a:pPr lvl="1"/>
            <a:r>
              <a:rPr lang="en-US" dirty="0"/>
              <a:t>Constraints are to be set in the right order to avoid discrepancies (can lead to an unnecessary stiff system)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7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BF5C4-2F1C-476D-8754-1B557349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Thesis (motivation of Lars)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0E17A-6EE4-4FBE-BDDF-6FA5A3E0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4757257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Gas Loop</a:t>
            </a:r>
          </a:p>
          <a:p>
            <a:pPr lvl="1"/>
            <a:r>
              <a:rPr lang="en-US" dirty="0"/>
              <a:t>Deviation or hysteresis in temperature measurement</a:t>
            </a:r>
          </a:p>
          <a:p>
            <a:pPr lvl="1"/>
            <a:r>
              <a:rPr lang="en-US" dirty="0"/>
              <a:t>-&gt; Fluid heats up and loses heat gaining capacity</a:t>
            </a:r>
          </a:p>
          <a:p>
            <a:pPr lvl="1"/>
            <a:r>
              <a:rPr lang="en-US" dirty="0"/>
              <a:t>-&gt; Hot gas is circulated, while cabinets warm up</a:t>
            </a:r>
          </a:p>
          <a:p>
            <a:r>
              <a:rPr lang="en-US" dirty="0"/>
              <a:t>Model for thesis: heat recovery and bypass valve added, cooler volume excluded</a:t>
            </a:r>
          </a:p>
          <a:p>
            <a:pPr lvl="1"/>
            <a:r>
              <a:rPr lang="en-US" dirty="0"/>
              <a:t>-&gt; reducing model uncertainty  </a:t>
            </a:r>
          </a:p>
          <a:p>
            <a:pPr lvl="1"/>
            <a:r>
              <a:rPr lang="en-US" dirty="0"/>
              <a:t>Only for control purposes</a:t>
            </a:r>
          </a:p>
          <a:p>
            <a:r>
              <a:rPr lang="en-US" dirty="0"/>
              <a:t>Current solution: increasing pressure temporarily</a:t>
            </a:r>
          </a:p>
          <a:p>
            <a:r>
              <a:rPr lang="en-US" dirty="0"/>
              <a:t>Possible tasks:</a:t>
            </a:r>
          </a:p>
          <a:p>
            <a:pPr lvl="1"/>
            <a:r>
              <a:rPr lang="en-US" dirty="0"/>
              <a:t>Identification of highly nonlinear parameters</a:t>
            </a:r>
          </a:p>
          <a:p>
            <a:pPr lvl="1"/>
            <a:r>
              <a:rPr lang="en-US" dirty="0"/>
              <a:t>Estimation for control</a:t>
            </a:r>
          </a:p>
          <a:p>
            <a:pPr lvl="1"/>
            <a:r>
              <a:rPr lang="en-US" dirty="0"/>
              <a:t>Control in a feasible way (with early detection, or robust control?)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C0DF50-F50C-408C-BA47-98B1C81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89" y="1690688"/>
            <a:ext cx="4091425" cy="243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79457D-AADE-4C69-AF8E-A981DB2C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69" y="4219662"/>
            <a:ext cx="5800283" cy="25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608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Master Thesis warm up</vt:lpstr>
      <vt:lpstr>Schedule</vt:lpstr>
      <vt:lpstr>Notation</vt:lpstr>
      <vt:lpstr>Models</vt:lpstr>
      <vt:lpstr>Modelica model (confidential)</vt:lpstr>
      <vt:lpstr>Matlab Model</vt:lpstr>
      <vt:lpstr>Dynamics</vt:lpstr>
      <vt:lpstr>Object oriented programming</vt:lpstr>
      <vt:lpstr>Master Thesis (motivation of Lars)</vt:lpstr>
      <vt:lpstr>Thank you for your time and see you on Friday!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simulation of a 2-step refrigeration circle</dc:title>
  <dc:creator>Pinter Zoltan Mark</dc:creator>
  <cp:lastModifiedBy>Dimitrios Papageorgiou</cp:lastModifiedBy>
  <cp:revision>37</cp:revision>
  <dcterms:created xsi:type="dcterms:W3CDTF">2018-12-06T12:27:50Z</dcterms:created>
  <dcterms:modified xsi:type="dcterms:W3CDTF">2019-02-05T12:40:32Z</dcterms:modified>
</cp:coreProperties>
</file>