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Akrobat SemiBold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F1A72D4-AAF3-47B9-A6B1-17F74F784D6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B5FE99-3EF5-4940-85D1-7A0AC54D98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828000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1640" y="2871000"/>
            <a:ext cx="828000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31640" y="287100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87100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1000" y="91548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30720" y="91548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31640" y="287100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1000" y="287100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30720" y="287100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31640" y="915480"/>
            <a:ext cx="8280000" cy="374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828000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31640" y="205920"/>
            <a:ext cx="8280000" cy="262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31640" y="287100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31640" y="915480"/>
            <a:ext cx="8280000" cy="374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87100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31640" y="2871000"/>
            <a:ext cx="828000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828000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1640" y="2871000"/>
            <a:ext cx="828000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31640" y="287100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87100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1000" y="91548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30720" y="91548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31640" y="287100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1000" y="287100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30720" y="2871000"/>
            <a:ext cx="2665800" cy="178560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828000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31640" y="205920"/>
            <a:ext cx="8280000" cy="262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31640" y="287100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37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87100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915480"/>
            <a:ext cx="404028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1640" y="2871000"/>
            <a:ext cx="8280000" cy="178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1640" y="1597680"/>
            <a:ext cx="5508000" cy="11174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264796"/>
                </a:solidFill>
                <a:latin typeface="Akrobat Bold"/>
              </a:rPr>
              <a:t>Образец заголовка</a:t>
            </a:r>
            <a:endParaRPr b="0" lang="ru-RU" sz="36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31640" y="4659840"/>
            <a:ext cx="209700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0DF854A-BA35-4645-8B66-29754A3E7C6A}" type="datetime1">
              <a:rPr b="0" lang="ru-RU" sz="1200" spc="-1" strike="noStrike">
                <a:solidFill>
                  <a:srgbClr val="8bc5d0"/>
                </a:solidFill>
                <a:latin typeface="Akrobat SemiBold"/>
              </a:rPr>
              <a:t>05.12.2019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krobat SemiBol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krobat SemiBold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krobat SemiBold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krobat SemiBol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krobat SemiBold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krobat SemiBol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krobat SemiBold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krobat SemiBol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krobat SemiBold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krobat SemiBol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krobat SemiBold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31640" y="205920"/>
            <a:ext cx="8280000" cy="565200"/>
          </a:xfrm>
          <a:prstGeom prst="rect">
            <a:avLst/>
          </a:prstGeom>
        </p:spPr>
        <p:txBody>
          <a:bodyPr anchor="ctr">
            <a:normAutofit fontScale="73000"/>
          </a:bodyPr>
          <a:p>
            <a:pPr algn="r">
              <a:lnSpc>
                <a:spcPct val="100000"/>
              </a:lnSpc>
            </a:pPr>
            <a:r>
              <a:rPr b="0" lang="ru-RU" sz="3600" spc="-1" strike="noStrike">
                <a:solidFill>
                  <a:srgbClr val="264796"/>
                </a:solidFill>
                <a:latin typeface="Akrobat Bold"/>
              </a:rPr>
              <a:t>Образец заголовка</a:t>
            </a:r>
            <a:endParaRPr b="0" lang="ru-RU" sz="36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31640" y="915480"/>
            <a:ext cx="8280000" cy="374400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Akrobat SemiBold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latin typeface="Akrobat SemiBol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krobat SemiBold"/>
              </a:rPr>
              <a:t>Второй уровень</a:t>
            </a:r>
            <a:endParaRPr b="0" lang="ru-RU" sz="2000" spc="-1" strike="noStrike">
              <a:solidFill>
                <a:srgbClr val="000000"/>
              </a:solidFill>
              <a:latin typeface="Akrobat SemiBold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krobat SemiBold"/>
              </a:rPr>
              <a:t>Третий уровень</a:t>
            </a:r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krobat SemiBold"/>
              </a:rPr>
              <a:t>Четвертый уровень</a:t>
            </a:r>
            <a:endParaRPr b="0" lang="ru-RU" sz="1600" spc="-1" strike="noStrike">
              <a:solidFill>
                <a:srgbClr val="000000"/>
              </a:solidFill>
              <a:latin typeface="Akrobat SemiBold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1400" spc="-1" strike="noStrike">
                <a:solidFill>
                  <a:srgbClr val="000000"/>
                </a:solidFill>
                <a:latin typeface="Akrobat SemiBold"/>
              </a:rPr>
              <a:t>Пятый уровень</a:t>
            </a:r>
            <a:endParaRPr b="0" lang="ru-RU" sz="14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3505320" y="4767120"/>
            <a:ext cx="213336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C0C0AAD-5644-46D6-9B35-DB1C3BB6A594}" type="datetime1">
              <a:rPr b="0" lang="ru-RU" sz="1200" spc="-1" strike="noStrike">
                <a:solidFill>
                  <a:srgbClr val="8b8b8b"/>
                </a:solidFill>
                <a:latin typeface="Akrobat SemiBold"/>
              </a:rPr>
              <a:t>05.12.2019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7164360" y="4767120"/>
            <a:ext cx="187200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A2A191-F947-483F-8292-F0304538FC69}" type="slidenum">
              <a:rPr b="0" lang="ru-RU" sz="1200" spc="-1" strike="noStrike">
                <a:solidFill>
                  <a:srgbClr val="ffffff"/>
                </a:solidFill>
                <a:latin typeface="Akrobat SemiBold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23640" y="1728000"/>
            <a:ext cx="5364360" cy="21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3200" spc="-1" strike="noStrike">
              <a:latin typeface="Arial"/>
            </a:endParaRPr>
          </a:p>
          <a:p>
            <a:pPr algn="just"/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«Эффективное использование новых возможностей САПР для ускорения разработки электронных приборов»</a:t>
            </a:r>
            <a:endParaRPr b="0" lang="ru-RU" sz="1800" spc="-1" strike="noStrike">
              <a:latin typeface="Times New Roman"/>
              <a:ea typeface="MS Mincho;ＭＳ 明朝"/>
            </a:endParaRPr>
          </a:p>
          <a:p>
            <a:pPr algn="just"/>
            <a:endParaRPr b="0" lang="ru-RU" sz="1800" spc="-1" strike="noStrike">
              <a:latin typeface="Times New Roman"/>
              <a:ea typeface="MS Mincho;ＭＳ 明朝"/>
            </a:endParaRPr>
          </a:p>
          <a:p>
            <a:pPr algn="just"/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Золотарев А.С. НПЦ «Промэлектроника»</a:t>
            </a:r>
            <a:endParaRPr b="0" lang="ru-RU" sz="1800" spc="-1" strike="noStrike">
              <a:latin typeface="Times New Roman"/>
              <a:ea typeface="MS Mincho;ＭＳ 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31640" y="205920"/>
            <a:ext cx="8280000" cy="56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/>
            <a:r>
              <a:rPr b="0" lang="ru-RU" sz="1800" spc="-1" strike="noStrike">
                <a:solidFill>
                  <a:srgbClr val="000000"/>
                </a:solidFill>
                <a:latin typeface="Akrobat SemiBold"/>
              </a:rPr>
              <a:t>Технические задачи при разработке устройств </a:t>
            </a:r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164360" y="4767120"/>
            <a:ext cx="1872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855106-3AE2-473E-8A8C-DA0308C5B2A2}" type="slidenum">
              <a:rPr b="0" lang="ru-RU" sz="1200" spc="-1" strike="noStrike">
                <a:solidFill>
                  <a:srgbClr val="ffffff"/>
                </a:solidFill>
                <a:latin typeface="Akrobat SemiBold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95640" y="915480"/>
            <a:ext cx="8280000" cy="374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Разработка принципиальной схемы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Разработка механической конструкции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Проектирование печатных плат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Разработка встроенного ПО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Разработка документации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Проверка и подтверждение соответствия техническим требованиям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31640" y="205920"/>
            <a:ext cx="8280000" cy="56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ru-RU" sz="1800" spc="-1" strike="noStrike">
                <a:solidFill>
                  <a:srgbClr val="000000"/>
                </a:solidFill>
                <a:latin typeface="Akrobat SemiBold"/>
              </a:rPr>
              <a:t>Проектирование схем</a:t>
            </a:r>
            <a:endParaRPr b="0" lang="ru-RU" sz="18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164360" y="4767120"/>
            <a:ext cx="187200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4CAE49C-AB9A-48E5-BD2E-3E0212B725F7}" type="slidenum">
              <a:rPr b="0" lang="ru-RU" sz="1200" spc="-1" strike="noStrike">
                <a:solidFill>
                  <a:srgbClr val="ffffff"/>
                </a:solidFill>
                <a:latin typeface="Akrobat SemiBold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31640" y="915480"/>
            <a:ext cx="8280000" cy="374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</a:rPr>
              <a:t>Спасибо</a:t>
            </a:r>
            <a:endParaRPr b="0" lang="ru-RU" sz="3400" spc="-1" strike="noStrike">
              <a:solidFill>
                <a:srgbClr val="000000"/>
              </a:solidFill>
              <a:latin typeface="Akrobat SemiBold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</a:rPr>
              <a:t>за внимание!</a:t>
            </a:r>
            <a:endParaRPr b="0" lang="ru-RU" sz="3400" spc="-1" strike="noStrike">
              <a:solidFill>
                <a:srgbClr val="000000"/>
              </a:solidFill>
              <a:latin typeface="Akrobat SemiBold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ru-RU" sz="3400" spc="-1" strike="noStrike">
              <a:solidFill>
                <a:srgbClr val="000000"/>
              </a:solidFill>
              <a:latin typeface="Akrobat SemiBold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br/>
            <a:endParaRPr b="0" lang="ru-RU" sz="3400" spc="-1" strike="noStrike">
              <a:solidFill>
                <a:srgbClr val="000000"/>
              </a:solidFill>
              <a:latin typeface="Akrobat SemiBold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400" spc="-1" strike="noStrike">
              <a:solidFill>
                <a:srgbClr val="000000"/>
              </a:solidFill>
              <a:latin typeface="Akrobat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Application>LibreOffice/6.1.0.3$Windows_x86 LibreOffice_project/efb621ed25068d70781dc026f7e9c5187a4decd1</Application>
  <Words>9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2017-11-15T18:01:39Z</dcterms:created>
  <dc:creator>Roman</dc:creator>
  <dc:description/>
  <dc:language>ru-RU</dc:language>
  <cp:lastModifiedBy/>
  <dcterms:modified xsi:type="dcterms:W3CDTF">2019-12-05T15:17:01Z</dcterms:modified>
  <cp:revision>146</cp:revision>
  <dc:subject/>
  <dc:title>npc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