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FB4212B-3D7F-4717-97AF-573B2DE6FB23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30D746-F2C7-4772-A01A-5324F1143C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79640" cy="564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3640" y="1728000"/>
            <a:ext cx="5364000" cy="21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82be"/>
                </a:solidFill>
                <a:latin typeface="Arial"/>
                <a:ea typeface="MS Mincho;ＭＳ 明朝"/>
              </a:rPr>
              <a:t>«Эффективное использование новых возможностей САПР для ускорения разработки электронных приборов»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82be"/>
                </a:solidFill>
                <a:latin typeface="Arial"/>
                <a:ea typeface="MS Mincho;ＭＳ 明朝"/>
              </a:rPr>
              <a:t>Золотарев А.С. НПЦ «Промэлектроника»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31640" y="205920"/>
            <a:ext cx="8279640" cy="5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Технические задачи при разработке устройств</a:t>
            </a:r>
            <a:r>
              <a:rPr b="0" lang="ru-RU" sz="1800" spc="-1" strike="noStrike">
                <a:solidFill>
                  <a:srgbClr val="000000"/>
                </a:solidFill>
                <a:latin typeface="Akrobat SemiBold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164360" y="4767120"/>
            <a:ext cx="18716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4DB2EC7-F7E2-42E2-8C09-BEA07A86DEDA}" type="slidenum">
              <a:rPr b="0" lang="ru-RU" sz="1200" spc="-1" strike="noStrike">
                <a:solidFill>
                  <a:srgbClr val="ffffff"/>
                </a:solidFill>
                <a:latin typeface="Akrobat SemiBold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95640" y="915480"/>
            <a:ext cx="8279640" cy="37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Разработка принципиальной схемы 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Разработка механической конструкции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Проектирование печатных плат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Разработка встроенного ПО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Разработка документации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Проверка и подтверждение соответствия техническим требованиям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31640" y="205920"/>
            <a:ext cx="8279640" cy="5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Проектирование схем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792000"/>
            <a:ext cx="822924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latin typeface="Arial"/>
              </a:rPr>
              <a:t>Использование схемных заготовок, отлаженных схемных решений</a:t>
            </a:r>
            <a:endParaRPr b="0" lang="ru-RU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latin typeface="Arial"/>
              </a:rPr>
              <a:t>Интерактивные схемы ускоряют навигацию</a:t>
            </a:r>
            <a:endParaRPr b="0" lang="ru-RU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latin typeface="Arial"/>
              </a:rPr>
              <a:t>Использование ООП в схемных решениях</a:t>
            </a:r>
            <a:endParaRPr b="0" lang="ru-RU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latin typeface="Arial"/>
              </a:rPr>
              <a:t>Использование мастеров при создании библиотек УГО и посадочных мест компонентов.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31640" y="205920"/>
            <a:ext cx="8279640" cy="5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Разработка механической конструкции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31640" y="792000"/>
            <a:ext cx="822924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164360" y="4767120"/>
            <a:ext cx="18716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B6F0F46-6FA5-4152-9C53-25DBEC0A9E71}" type="slidenum">
              <a:rPr b="0" lang="ru-RU" sz="1200" spc="-1" strike="noStrike">
                <a:solidFill>
                  <a:srgbClr val="ffffff"/>
                </a:solidFill>
                <a:latin typeface="Akrobat SemiBold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31640" y="915480"/>
            <a:ext cx="8279640" cy="37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1" lang="ru-RU" sz="3400" spc="-1" strike="noStrike">
                <a:solidFill>
                  <a:srgbClr val="002060"/>
                </a:solidFill>
                <a:latin typeface="Arial"/>
              </a:rPr>
              <a:t>Спасибо</a:t>
            </a:r>
            <a:endParaRPr b="0" lang="ru-RU" sz="3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1" lang="ru-RU" sz="3400" spc="-1" strike="noStrike">
                <a:solidFill>
                  <a:srgbClr val="002060"/>
                </a:solidFill>
                <a:latin typeface="Arial"/>
              </a:rPr>
              <a:t>за внимание!</a:t>
            </a:r>
            <a:endParaRPr b="0" lang="ru-RU" sz="3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br/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</TotalTime>
  <Application>LibreOffice/6.1.0.3$Windows_x86 LibreOffice_project/efb621ed25068d70781dc026f7e9c5187a4decd1</Application>
  <Words>9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2017-11-15T18:01:39Z</dcterms:created>
  <dc:creator>Roman</dc:creator>
  <dc:description/>
  <dc:language>ru-RU</dc:language>
  <cp:lastModifiedBy/>
  <dcterms:modified xsi:type="dcterms:W3CDTF">2019-12-09T08:00:53Z</dcterms:modified>
  <cp:revision>147</cp:revision>
  <dc:subject/>
  <dc:title>npc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