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4C11B92-778A-4988-9C74-58B745BAD8A3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74F94D-50EA-407E-B132-0A8DEA9B01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23640" y="1728000"/>
            <a:ext cx="5363280" cy="21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«Эффективное использование новых возможностей САПР для ускорения разработки электронных приборов»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Золотарев А.С. НПЦ «Промэлектроника»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31640" y="205920"/>
            <a:ext cx="827892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Технические задачи при разработке устройств</a:t>
            </a:r>
            <a:r>
              <a:rPr b="0" lang="ru-RU" sz="1800" spc="-1" strike="noStrike">
                <a:solidFill>
                  <a:srgbClr val="000000"/>
                </a:solidFill>
                <a:latin typeface="Akrobat SemiBold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164360" y="4767120"/>
            <a:ext cx="1870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3A63BDB-0E09-448E-BC0B-D2B59806830A}" type="slidenum">
              <a:rPr b="0" lang="ru-RU" sz="1200" spc="-1" strike="noStrike">
                <a:solidFill>
                  <a:srgbClr val="ffffff"/>
                </a:solidFill>
                <a:latin typeface="Akrobat SemiBold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95640" y="915480"/>
            <a:ext cx="8278920" cy="37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принципиальной схемы 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механической конструкции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печатных плат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встроенного ПО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документации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и подтверждение соответствия техническим требованиям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31640" y="205920"/>
            <a:ext cx="827892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схем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792000"/>
            <a:ext cx="822852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схемных заготовок, отлаженных схемных решений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Интерактивные схемы ускоряют навигацию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ООП в схемных решениях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мастеров при создании библиотек УГО и посадочных мест компонентов.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31640" y="205920"/>
            <a:ext cx="827892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механической конструкции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31640" y="792000"/>
            <a:ext cx="822852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Внешний дизайн прибора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Внутренняя конструкция (крепление платы, конструкция изоляции, цепи сопряжения, разъемы сопряжения с внешним дизайном)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Внесение изменений для соответствия исполнению (климат, ЭМИ и прочее)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ru-RU" sz="2000" spc="-1" strike="noStrike">
                <a:latin typeface="Arial"/>
              </a:rPr>
              <a:t>Проектирование печатных плат прибора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Расстановка привязанных компонентов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Проектирование трассировки и расположения компонентов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Редактирование шелкографии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Генерация выходных файлов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ru-RU" sz="2000" spc="-1" strike="noStrike">
                <a:latin typeface="Arial"/>
              </a:rPr>
              <a:t>Разработка встроенного ПО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Программно-аппаратная прослойка абстракции от платформы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Алгоритм работы прибора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Настройка взаимодействия между задачами в приборе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Реализация алгоритмов работы прибора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164360" y="4767120"/>
            <a:ext cx="1870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3AECD28-9E9C-4C60-9A1C-55D69BE65E6F}" type="slidenum">
              <a:rPr b="0" lang="ru-RU" sz="1200" spc="-1" strike="noStrike">
                <a:solidFill>
                  <a:srgbClr val="ffffff"/>
                </a:solidFill>
                <a:latin typeface="Akrobat SemiBold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1640" y="915480"/>
            <a:ext cx="8278920" cy="37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  <a:ea typeface="DejaVu Sans"/>
              </a:rPr>
              <a:t>Спасибо</a:t>
            </a:r>
            <a:endParaRPr b="0" lang="ru-RU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  <a:ea typeface="DejaVu Sans"/>
              </a:rPr>
              <a:t>за внимание!</a:t>
            </a:r>
            <a:endParaRPr b="0" lang="ru-RU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br/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Application>LibreOffice/6.3.3.2$Windows_x86 LibreOffice_project/a64200df03143b798afd1ec74a12ab50359878ed</Application>
  <Words>9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2017-11-15T18:01:39Z</dcterms:created>
  <dc:creator>Roman</dc:creator>
  <dc:description/>
  <dc:language>ru-RU</dc:language>
  <cp:lastModifiedBy/>
  <dcterms:modified xsi:type="dcterms:W3CDTF">2019-12-09T09:29:43Z</dcterms:modified>
  <cp:revision>150</cp:revision>
  <dc:subject/>
  <dc:title>npc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