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8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7379B1C-218A-48B1-BF7A-F1690A17221E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1F0A722-88F2-456A-9EDB-CED575CC57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23640" y="1728000"/>
            <a:ext cx="5362200" cy="21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82be"/>
                </a:solidFill>
                <a:latin typeface="Arial"/>
                <a:ea typeface="MS Mincho;ＭＳ 明朝"/>
              </a:rPr>
              <a:t>«Эффективное использование новых возможностей САПР для ускорения разработки электронных приборов»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82be"/>
                </a:solidFill>
                <a:latin typeface="Arial"/>
                <a:ea typeface="MS Mincho;ＭＳ 明朝"/>
              </a:rPr>
              <a:t>Золотарев А.С. НПЦ «Промэлектроника»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9360"/>
            <a:ext cx="82278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встроенного ПО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Программно-аппаратная прослойка абстракции от платформы</a:t>
            </a:r>
            <a:endParaRPr b="0" lang="ru-RU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работы</a:t>
            </a:r>
            <a:endParaRPr b="0" lang="ru-RU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Настройка взаимодействия между задачами</a:t>
            </a:r>
            <a:endParaRPr b="0" lang="ru-RU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Реализация алгоритмов работы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9360"/>
            <a:ext cx="82285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600" spc="-1" strike="noStrike">
                <a:latin typeface="Arial"/>
              </a:rPr>
              <a:t>Использование систем контроля версий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Можно вернуться на любую версию в проекте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Протестировать и сравнить разные варианты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Отсутствует загромождение кода закоментаренными кусками 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Крайне низкая вероятность потери наработок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Возможность работы на разных компьютерах не используя внешние носители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Работа в команде не приводит к коллизиям, автоматизировано сопоставление изменений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164360" y="4767120"/>
            <a:ext cx="186984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1B520C7-570A-4E4A-B5BA-CCEDFDEAFFF9}" type="slidenum">
              <a:rPr b="0" lang="ru-RU" sz="1200" spc="-1" strike="noStrike">
                <a:solidFill>
                  <a:srgbClr val="ffffff"/>
                </a:solidFill>
                <a:latin typeface="Akrobat SemiBold"/>
                <a:ea typeface="DejaVu Sans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31640" y="915480"/>
            <a:ext cx="8277840" cy="37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1" lang="ru-RU" sz="3400" spc="-1" strike="noStrike">
                <a:solidFill>
                  <a:srgbClr val="002060"/>
                </a:solidFill>
                <a:latin typeface="Arial"/>
                <a:ea typeface="DejaVu Sans"/>
              </a:rPr>
              <a:t>Спасибо</a:t>
            </a:r>
            <a:endParaRPr b="0" lang="ru-RU" sz="3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1" lang="ru-RU" sz="3400" spc="-1" strike="noStrike">
                <a:solidFill>
                  <a:srgbClr val="002060"/>
                </a:solidFill>
                <a:latin typeface="Arial"/>
                <a:ea typeface="DejaVu Sans"/>
              </a:rPr>
              <a:t>за внимание!</a:t>
            </a:r>
            <a:endParaRPr b="0" lang="ru-RU" sz="3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endParaRPr b="0" lang="ru-RU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br/>
            <a:endParaRPr b="0" lang="ru-RU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31640" y="205920"/>
            <a:ext cx="8277840" cy="5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Технические задачи при разработке устройств</a:t>
            </a:r>
            <a:r>
              <a:rPr b="0" lang="ru-RU" sz="1800" spc="-1" strike="noStrike">
                <a:solidFill>
                  <a:srgbClr val="000000"/>
                </a:solidFill>
                <a:latin typeface="Akrobat SemiBold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7164360" y="4767120"/>
            <a:ext cx="186984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277D026-D51E-45B7-9AB3-8C069CB9AFD6}" type="slidenum">
              <a:rPr b="0" lang="ru-RU" sz="1200" spc="-1" strike="noStrike">
                <a:solidFill>
                  <a:srgbClr val="ffffff"/>
                </a:solidFill>
                <a:latin typeface="Akrobat SemiBold"/>
                <a:ea typeface="DejaVu Sans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95640" y="915480"/>
            <a:ext cx="8277840" cy="37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принципиальной схемы </a:t>
            </a:r>
            <a:endParaRPr b="0" lang="ru-R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механической конструкции</a:t>
            </a:r>
            <a:endParaRPr b="0" lang="ru-R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Проектирование печатных плат</a:t>
            </a:r>
            <a:endParaRPr b="0" lang="ru-R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встроенного ПО</a:t>
            </a:r>
            <a:endParaRPr b="0" lang="ru-R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документации</a:t>
            </a:r>
            <a:endParaRPr b="0" lang="ru-R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и подтверждение соответствия техническим требованиям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31640" y="205920"/>
            <a:ext cx="8277840" cy="5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Проектирование схем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792000"/>
            <a:ext cx="822744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схемных заготовок, отлаженных схемных решений</a:t>
            </a:r>
            <a:endParaRPr b="0" lang="ru-RU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Интерактивные схемы ускоряют навигацию</a:t>
            </a:r>
            <a:endParaRPr b="0" lang="ru-RU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ООП в схемных решениях</a:t>
            </a:r>
            <a:endParaRPr b="0" lang="ru-RU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мастеров при создании библиотек УГО и посадочных мест компонентов.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-215640" y="598680"/>
            <a:ext cx="9143280" cy="379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-431640" y="576000"/>
            <a:ext cx="9143280" cy="43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31640" y="205920"/>
            <a:ext cx="8277840" cy="5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механической конструкции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1640" y="792000"/>
            <a:ext cx="822744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Внешний дизайн прибора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Внутренняя конструкция (крепление платы, конструкция изоляции, цепи сопряжения, разъемы сопряжения с внешним дизайном)</a:t>
            </a:r>
            <a:endParaRPr b="0" lang="ru-RU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Внесение изменений для соответствия исполнению (климатическое исполнение, ЭМИ и прочее)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581840" y="936000"/>
            <a:ext cx="5761800" cy="349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9360"/>
            <a:ext cx="82278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Проектирование печатных плат прибора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Контур платы</a:t>
            </a:r>
            <a:endParaRPr b="0" lang="ru-RU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Расстановка привязанных компонентов</a:t>
            </a:r>
            <a:endParaRPr b="0" lang="ru-RU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Проектирование трассировки и расположения компонентов</a:t>
            </a:r>
            <a:endParaRPr b="0" lang="ru-RU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Редактирование шелкографии</a:t>
            </a:r>
            <a:endParaRPr b="0" lang="ru-RU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Генерация выходных файлов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Открой среду и покажи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2412</TotalTime>
  <Application>LibreOffice/6.3.3.2$Windows_x86 LibreOffice_project/a64200df03143b798afd1ec74a12ab50359878ed</Application>
  <Words>9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2017-11-15T18:01:39Z</dcterms:created>
  <dc:creator>Roman</dc:creator>
  <dc:description/>
  <dc:language>ru-RU</dc:language>
  <cp:lastModifiedBy/>
  <dcterms:modified xsi:type="dcterms:W3CDTF">2019-12-10T15:33:59Z</dcterms:modified>
  <cp:revision>154</cp:revision>
  <dc:subject/>
  <dc:title>npc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