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0B91AB-FE05-4DD9-8957-14452772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A92351-CC0A-4ED5-B90B-28816EAD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D0A12F-F607-446F-8B3F-91EEB30B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86A777-1805-4BEC-8CB2-8674EBA8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0492B-19D6-4F0F-B66F-95AF940E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17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7D047-BAD8-4F75-826D-4CEAA3A8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EE787F1-329E-4192-9B93-CE6261FC5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237181-280B-438A-A44C-3C1C4496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5CE3AD-CE57-472C-83B9-09FFC1D6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594CB7-4B7E-4C15-9119-0E142B99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45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DD8800-7BFD-456C-9972-1FB7C0BB4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1AA7A2A-289E-437C-BB44-50C6B7F51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9A5719-3867-4332-8E47-9B495B11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89961F-D937-48EB-A0B7-6857F33D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3F220A-CEBD-4E9E-90EC-0A848ED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6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E99C7-BE13-4555-B1D9-00A70EB4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DB1F37-E14B-41A6-BFDA-F5F4A81A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343DE1-6D3E-47DC-87C3-9E9D99A2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174F96-F17B-4E07-89E3-5AA3D517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D2FDC8-9F53-4AD4-8282-4A684969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5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18C91-26CC-4C9E-ACE5-4BE22896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EC8345B-8D8E-4585-91DE-4F1423F9F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3A209-0709-43C1-B53E-1F03347B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9F007C-B542-4717-80E6-E27A495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2CD96E-60F2-4F05-A360-8E5DFD48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9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181520-F7EC-4EB2-A179-AD9ED0F0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2891F7-15C1-4A1E-A9D9-E59420B33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AB9F628-DE5F-4BC2-A45E-A335ED96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18EB76-B4F9-4C9F-AC71-D470DDB6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7852FE-E6E5-49C6-8F6F-2CCC2779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8D788A-DD51-48BD-A827-A93402ED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07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7067A2-9323-4712-98EB-5CE722F5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6C9E1B-5FD5-45A9-B91C-CA5D9344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10D5C83-47CD-427B-98C1-7DF39F9A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A74DB4-8C53-42F6-800D-E7A87B018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E2500E4-4E84-4C0E-841D-5F1273463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0699E54-9337-4408-B93A-78AD8D58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3EF2795-09D9-4796-9C7A-E4588886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03CD1D9-56AA-4FBA-AFBD-00683AB6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9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CFAF4F-DB18-4634-8BCC-5CCB8F2A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064570F-9426-46F3-856E-EF4BC9AE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16AD08-8DD9-430E-AC3A-B871B7F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09EB3F-6F15-4A22-ADF5-981292AD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31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68BB8BD-F4FA-4B96-A206-53B87AE6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FB18695-0F69-4E6D-B728-00892C94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2F2241-B5EA-45EB-A457-01E0DD9C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20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39E0D-2672-4BF3-BADC-3478C2B3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BBB4BD-555B-42C8-9BC7-4D9D22AE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0E77B9-D689-4114-BAC5-CF641234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80369D-3AC9-4C34-B830-2E582ACC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03E17B-0707-46B8-95F1-84A948FA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E9B1D9-7F2A-4CDB-B225-2FDFB332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67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D807A-50F5-4E90-8084-C0FDD911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8546727-AAFA-4A53-9513-5A0BB349E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1567AB-43A1-4580-B497-31878415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37DAAA-6C5D-4224-A231-158022E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79BD48-1E32-4A3F-8D20-665FC2D4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EC23B3-A2DD-4E47-A54A-7FE0F22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759BCF-1B8A-48D3-8C52-25638602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F6030D-7B30-4400-AA96-5F619EA7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3C8B69-7A9A-4462-8B88-5B2124A89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479F-A968-4705-B586-7AA04E3994E7}" type="datetimeFigureOut">
              <a:rPr lang="hu-HU" smtClean="0"/>
              <a:t>2021. 10. 07.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468FDC-C2C9-4AC2-A262-DA905A67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41730D-5E3A-4B77-9E6A-5AF875E5C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B4C7-0660-44A5-AEF8-765468D39F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5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302E9B22-862C-4B52-9E3B-EFE47C15C8CF}"/>
              </a:ext>
            </a:extLst>
          </p:cNvPr>
          <p:cNvSpPr/>
          <p:nvPr/>
        </p:nvSpPr>
        <p:spPr>
          <a:xfrm>
            <a:off x="4318782" y="1294228"/>
            <a:ext cx="3052689" cy="2134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241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HH33484</dc:creator>
  <cp:lastModifiedBy>HH33484</cp:lastModifiedBy>
  <cp:revision>1</cp:revision>
  <dcterms:created xsi:type="dcterms:W3CDTF">2021-10-07T15:07:51Z</dcterms:created>
  <dcterms:modified xsi:type="dcterms:W3CDTF">2021-10-07T15:33:41Z</dcterms:modified>
</cp:coreProperties>
</file>