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08FF6-7389-4245-935A-2C6B6F01D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6471C6-54AA-45C4-86EF-129F81FEF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603B1F-676C-4C51-A950-5D79C2FC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9FB071-8253-4546-A5A6-49C51B3E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6F7F67-2957-4D9D-B9AB-6DE1FBA6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41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23011-17F8-4272-A759-851D138A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21214E-BEDD-4A2B-9028-1508BC76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AE56B2-3F74-402D-8F8D-13DDF09E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0E86AF-E244-4CE4-89DF-239D130A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ED98D0-6970-4A26-9E33-E3E79313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31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1B22951-BA67-4C13-8B63-D36830D0A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9FA6E0-8B35-4F89-9632-8A56CAAC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A4EFC0-C9D1-4ABC-9E33-5B764E42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5418E5-EEE7-4372-BA7E-6CCE31A4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CDC6B0-8B49-49CE-84AD-66D5AD05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98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7125E6-7953-4A3C-9BE5-C9F6B8EF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315F48-1C6B-4D30-A52A-BD78AD6C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71BB62-DE2B-47A1-9F97-A54BC9AF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8F22C9-4C46-4C6C-B281-A4035595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D286A4-606B-4B40-904D-D8C36152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15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F98125-8744-4ADD-B862-44A3065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6D700E-179F-477C-86D9-0DE8E11B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5EDAFB-6CBD-4866-B1E9-FAC66131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0F3AB4-8C6B-4290-A46E-69C96573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E45026-E1A6-426B-B4C9-8119BE9F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3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465EE6-ABA4-4027-86F2-6D9B4ED3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B9CE9-FC0C-4555-AF6E-04CF3CDCE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BB203F1-B514-4D88-BCC6-2D03EB07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3D7174-EB99-499F-8824-DB884A73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AA4666-D0A2-4679-AD67-A871396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97A84D-A638-4D80-A702-FAAB2439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2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804B2-D5D4-4AD9-894B-046721C5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AF6F8C-12FF-4B16-A87B-8095A99C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838F0A-4FA1-4463-9827-082F9983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7B9354D-0295-4261-BF7D-FAB23085A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1BD644A-C654-47DD-AB0C-C98963244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75C4E3F-FE9D-4B5C-927D-C17CCBF1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F23D2E5-4479-4959-ACAC-A0D1F75B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0910B11-588E-47B9-B6CA-AAB2257D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8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DE006-E660-4693-B942-24021E54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6BFD17C-1992-45DC-8689-51AEA0AA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BFAD7EC-E29F-4812-9518-6CAAE431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E09CDD-BB79-4E85-A9D8-49BCD883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96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629D269-984C-419B-9B0A-0C082915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F6572D7-1C9F-412B-AB54-BA413D4C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BC4A6C-E0DA-4841-96F4-8D36FBEC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46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19FE21-715E-4311-BE87-4E1F9160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F420F9-BC02-4B4B-A870-DA69667A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2C0A9AD-6D25-49CC-978C-65FFB7E2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55E4B0A-5CEB-4DF0-B5F1-6E7215DC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8EB277-ACA8-498E-84DC-B0ABE3B9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4F3568-480D-4F1B-9A44-979DD09C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23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18FB52-B75B-4D1A-91DB-0EF250DA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FC6A758-5B89-4782-B027-6BB9A202A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D922F2-6BF3-4566-8B36-338D6222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50480A-0741-45E6-9BB0-2D3AA8B3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562904-6EC5-455B-8439-9BF525BD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E136E0-B404-4CCC-9B49-5460F256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6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D57D99A-3EBE-4A22-8A4E-A83A29FE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9FBC97-35D8-44B7-9478-CC02F848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1622AE-E3B4-4232-B4A6-4E662939D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E1D7-6424-4E4C-8197-F8096AB8E6C4}" type="datetimeFigureOut">
              <a:rPr lang="hu-HU" smtClean="0"/>
              <a:t>2021. 10. 21.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08C7B8-77C4-4F78-8106-A3576C6D5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EBC19E-2CE0-4FE9-AE70-1FCDAF3E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C168-314E-4D5A-9C67-B251E80FE2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44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F23CC9A8-93A2-4E84-8BFC-E70C590CD737}"/>
              </a:ext>
            </a:extLst>
          </p:cNvPr>
          <p:cNvSpPr/>
          <p:nvPr/>
        </p:nvSpPr>
        <p:spPr>
          <a:xfrm>
            <a:off x="3601156" y="0"/>
            <a:ext cx="3635022" cy="2404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XAMPP </a:t>
            </a:r>
            <a:r>
              <a:rPr lang="hu-HU" dirty="0" err="1"/>
              <a:t>Apache</a:t>
            </a:r>
            <a:r>
              <a:rPr lang="hu-HU" dirty="0"/>
              <a:t> szerver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39FB22EE-AC56-40D4-9F50-FBF329C5859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36178" y="1202267"/>
            <a:ext cx="2088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zis 7">
            <a:extLst>
              <a:ext uri="{FF2B5EF4-FFF2-40B4-BE49-F238E27FC236}">
                <a16:creationId xmlns:a16="http://schemas.microsoft.com/office/drawing/2014/main" id="{40EF57A0-23D3-4ED7-96D2-7F18CD2028A0}"/>
              </a:ext>
            </a:extLst>
          </p:cNvPr>
          <p:cNvSpPr/>
          <p:nvPr/>
        </p:nvSpPr>
        <p:spPr>
          <a:xfrm>
            <a:off x="9324622" y="304806"/>
            <a:ext cx="2280356" cy="179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phpMyAdmin</a:t>
            </a:r>
            <a:endParaRPr lang="hu-HU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26CDDD9B-95BC-4B49-A21F-321BFD6D88E5}"/>
              </a:ext>
            </a:extLst>
          </p:cNvPr>
          <p:cNvCxnSpPr>
            <a:stCxn id="4" idx="4"/>
          </p:cNvCxnSpPr>
          <p:nvPr/>
        </p:nvCxnSpPr>
        <p:spPr>
          <a:xfrm>
            <a:off x="5418667" y="2404534"/>
            <a:ext cx="0" cy="149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zis 11">
            <a:extLst>
              <a:ext uri="{FF2B5EF4-FFF2-40B4-BE49-F238E27FC236}">
                <a16:creationId xmlns:a16="http://schemas.microsoft.com/office/drawing/2014/main" id="{05326FEC-B032-4DFB-8985-A4D4A7993397}"/>
              </a:ext>
            </a:extLst>
          </p:cNvPr>
          <p:cNvSpPr/>
          <p:nvPr/>
        </p:nvSpPr>
        <p:spPr>
          <a:xfrm>
            <a:off x="4193830" y="4656667"/>
            <a:ext cx="2449674" cy="220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Index.html, kepek.html,</a:t>
            </a:r>
          </a:p>
          <a:p>
            <a:pPr algn="ctr"/>
            <a:r>
              <a:rPr lang="hu-HU" dirty="0"/>
              <a:t>Díjak.html</a:t>
            </a:r>
          </a:p>
          <a:p>
            <a:pPr algn="ctr"/>
            <a:r>
              <a:rPr lang="hu-HU" dirty="0" err="1"/>
              <a:t>Nevezok.php</a:t>
            </a:r>
            <a:endParaRPr lang="hu-HU" dirty="0"/>
          </a:p>
          <a:p>
            <a:pPr algn="ctr"/>
            <a:endParaRPr lang="hu-HU" dirty="0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BAAA9550-5A0E-43A8-B117-40487D9EC952}"/>
              </a:ext>
            </a:extLst>
          </p:cNvPr>
          <p:cNvSpPr/>
          <p:nvPr/>
        </p:nvSpPr>
        <p:spPr>
          <a:xfrm>
            <a:off x="4763908" y="2619023"/>
            <a:ext cx="1377243" cy="1275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baratsagkupa</a:t>
            </a:r>
            <a:endParaRPr lang="hu-HU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D82F8BFB-5F2D-44E9-BB86-A86DAC2CD92E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 flipH="1">
            <a:off x="5418667" y="3894667"/>
            <a:ext cx="33863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011B0155-A800-4CB5-89FA-3501682AEE22}"/>
              </a:ext>
            </a:extLst>
          </p:cNvPr>
          <p:cNvCxnSpPr>
            <a:stCxn id="12" idx="6"/>
          </p:cNvCxnSpPr>
          <p:nvPr/>
        </p:nvCxnSpPr>
        <p:spPr>
          <a:xfrm flipV="1">
            <a:off x="6643504" y="5757333"/>
            <a:ext cx="9877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zis 22">
            <a:extLst>
              <a:ext uri="{FF2B5EF4-FFF2-40B4-BE49-F238E27FC236}">
                <a16:creationId xmlns:a16="http://schemas.microsoft.com/office/drawing/2014/main" id="{75354D7A-800C-4AD0-87D0-A026CC7E18A2}"/>
              </a:ext>
            </a:extLst>
          </p:cNvPr>
          <p:cNvSpPr/>
          <p:nvPr/>
        </p:nvSpPr>
        <p:spPr>
          <a:xfrm>
            <a:off x="7292619" y="5452540"/>
            <a:ext cx="1569155" cy="677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Jelentkezés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38563898-766A-49CB-9B17-2DCFAEC70CC8}"/>
              </a:ext>
            </a:extLst>
          </p:cNvPr>
          <p:cNvCxnSpPr>
            <a:stCxn id="23" idx="6"/>
          </p:cNvCxnSpPr>
          <p:nvPr/>
        </p:nvCxnSpPr>
        <p:spPr>
          <a:xfrm>
            <a:off x="8861774" y="5791205"/>
            <a:ext cx="1095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>
            <a:extLst>
              <a:ext uri="{FF2B5EF4-FFF2-40B4-BE49-F238E27FC236}">
                <a16:creationId xmlns:a16="http://schemas.microsoft.com/office/drawing/2014/main" id="{206F8573-0482-4E68-A126-370A34595721}"/>
              </a:ext>
            </a:extLst>
          </p:cNvPr>
          <p:cNvSpPr/>
          <p:nvPr/>
        </p:nvSpPr>
        <p:spPr>
          <a:xfrm>
            <a:off x="9719733" y="4905025"/>
            <a:ext cx="2043289" cy="170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Nev.php</a:t>
            </a:r>
            <a:r>
              <a:rPr lang="hu-HU" dirty="0"/>
              <a:t> csatlakozás az adatbázishoz és feltöltés adatokat.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61E04276-A7B6-4BDB-9170-B5AEFC354053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521244" y="1732835"/>
            <a:ext cx="220134" cy="3172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8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</Words>
  <Application>Microsoft Office PowerPoint</Application>
  <PresentationFormat>Szélesvásznú</PresentationFormat>
  <Paragraphs>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HH33484</dc:creator>
  <cp:lastModifiedBy>HH33484</cp:lastModifiedBy>
  <cp:revision>1</cp:revision>
  <dcterms:created xsi:type="dcterms:W3CDTF">2021-10-13T09:46:49Z</dcterms:created>
  <dcterms:modified xsi:type="dcterms:W3CDTF">2021-10-21T12:29:05Z</dcterms:modified>
</cp:coreProperties>
</file>