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</p:sldMasterIdLst>
  <p:notesMasterIdLst>
    <p:notesMasterId r:id="rId11"/>
  </p:notesMasterIdLst>
  <p:sldIdLst>
    <p:sldId id="256" r:id="rId5"/>
    <p:sldId id="259" r:id="rId6"/>
    <p:sldId id="269" r:id="rId7"/>
    <p:sldId id="270" r:id="rId8"/>
    <p:sldId id="271" r:id="rId9"/>
    <p:sldId id="268" r:id="rId1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70C"/>
    <a:srgbClr val="FFCCFF"/>
    <a:srgbClr val="F01510"/>
    <a:srgbClr val="CC9900"/>
    <a:srgbClr val="FFFF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2687" autoAdjust="0"/>
  </p:normalViewPr>
  <p:slideViewPr>
    <p:cSldViewPr>
      <p:cViewPr varScale="1">
        <p:scale>
          <a:sx n="83" d="100"/>
          <a:sy n="83" d="100"/>
        </p:scale>
        <p:origin x="-122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B0C64-9807-4241-97F3-4F16BA0047E3}" type="datetimeFigureOut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930B6-132D-4543-A7E1-8B984BDF1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96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30B6-132D-4543-A7E1-8B984BDF10C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98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30B6-132D-4543-A7E1-8B984BDF10C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343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30B6-132D-4543-A7E1-8B984BDF10C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343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30B6-132D-4543-A7E1-8B984BDF10C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34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30B6-132D-4543-A7E1-8B984BDF10C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34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4769FF-1610-475C-9C42-CFD83BD81A6F}" type="datetimeFigureOut">
              <a:rPr lang="zh-TW" altLang="en-US"/>
              <a:pPr/>
              <a:t>2019/11/4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0E41D9-12A7-4684-867D-F83D418FB20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517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E96E21-3CD3-44E1-92EB-CB7248F53B3D}" type="datetimeFigureOut">
              <a:rPr lang="zh-TW" altLang="en-US"/>
              <a:pPr/>
              <a:t>2019/11/4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1041BF-90E2-43A6-A7E7-96BBA0BC34D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911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AA6271-B3F7-4F05-9259-E4E47344A1D2}" type="datetimeFigureOut">
              <a:rPr lang="zh-TW" altLang="en-US"/>
              <a:pPr/>
              <a:t>2019/11/4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536E9-1E92-4220-8850-0710B7A9F22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242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975781-E264-4129-AB89-9588824FFCF7}" type="datetimeFigureOut">
              <a:rPr lang="zh-TW" altLang="en-US"/>
              <a:pPr/>
              <a:t>2019/11/4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7DB474-E80F-4895-B549-6F2A231E58F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768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BBA421-8CF6-45A2-9150-0C74D67362C4}" type="datetimeFigureOut">
              <a:rPr lang="zh-TW" altLang="en-US"/>
              <a:pPr/>
              <a:t>2019/11/4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CD887E-DAA3-4C97-AF1F-FEA99F58C10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382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ACF39A-2685-4C45-89D2-D314E496880E}" type="datetimeFigureOut">
              <a:rPr lang="zh-TW" altLang="en-US"/>
              <a:pPr/>
              <a:t>2019/11/4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FF8FE-5F53-4DA1-A1B1-AE9DE495226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86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F85A30-25D1-4656-B8FB-CFE51D968149}" type="datetimeFigureOut">
              <a:rPr lang="zh-TW" altLang="en-US"/>
              <a:pPr/>
              <a:t>2019/11/4</a:t>
            </a:fld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A02900-8A5F-46C2-83E8-88215FD17D1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932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A3A40-CBAF-4B37-9467-B34E573CFC88}" type="datetimeFigureOut">
              <a:rPr lang="zh-TW" altLang="en-US"/>
              <a:pPr/>
              <a:t>2019/11/4</a:t>
            </a:fld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7AB245-A035-4BC7-9A6C-98EA38934F7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659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AE030B-D14D-4F59-A5A5-C422AB4FE0FB}" type="datetimeFigureOut">
              <a:rPr lang="zh-TW" altLang="en-US"/>
              <a:pPr/>
              <a:t>2019/11/4</a:t>
            </a:fld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96B49-AF2E-4B43-8027-F51260F5BAD3}" type="slidenum">
              <a:rPr lang="zh-TW" altLang="en-US"/>
              <a:pPr/>
              <a:t>‹#›</a:t>
            </a:fld>
            <a:endParaRPr lang="en-US" altLang="zh-TW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6" y="83915"/>
            <a:ext cx="1704535" cy="77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53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D3A52A-BAD3-4637-962E-F372F9F123E8}" type="datetimeFigureOut">
              <a:rPr lang="zh-TW" altLang="en-US"/>
              <a:pPr/>
              <a:t>2019/11/4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2607A-5685-4299-B55A-2E906985620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928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9B1DE4-9018-44A1-B8D8-F8773A481092}" type="datetimeFigureOut">
              <a:rPr lang="zh-TW" altLang="en-US"/>
              <a:pPr/>
              <a:t>2019/11/4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BC111-3EE6-4B1B-9B11-4D22ED6F8E9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533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9700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  <a:latin typeface="+mn-ea"/>
              </a:defRPr>
            </a:lvl1pPr>
          </a:lstStyle>
          <a:p>
            <a:fld id="{413E0D95-89C3-49BF-ABCD-3D862F84D4D9}" type="datetimeFigureOut">
              <a:rPr lang="zh-TW" altLang="en-US"/>
              <a:pPr/>
              <a:t>2019/11/4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+mn-ea"/>
              </a:defRPr>
            </a:lvl1pPr>
          </a:lstStyle>
          <a:p>
            <a:fld id="{D33DE5FD-8357-487E-B427-6914B1B7B6B6}" type="slidenum">
              <a:rPr lang="zh-TW" altLang="en-US"/>
              <a:pPr/>
              <a:t>‹#›</a:t>
            </a:fld>
            <a:endParaRPr lang="en-US" altLang="zh-TW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6" y="83915"/>
            <a:ext cx="1704535" cy="7748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679662"/>
            <a:ext cx="5937555" cy="3178338"/>
          </a:xfrm>
          <a:prstGeom prst="rect">
            <a:avLst/>
          </a:prstGeom>
        </p:spPr>
      </p:pic>
      <p:sp>
        <p:nvSpPr>
          <p:cNvPr id="13313" name="標題 3"/>
          <p:cNvSpPr>
            <a:spLocks noGrp="1"/>
          </p:cNvSpPr>
          <p:nvPr>
            <p:ph type="ctrTitle" idx="4294967295"/>
          </p:nvPr>
        </p:nvSpPr>
        <p:spPr>
          <a:xfrm>
            <a:off x="685800" y="1628800"/>
            <a:ext cx="8350696" cy="1470025"/>
          </a:xfrm>
        </p:spPr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APP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4294967295"/>
          </p:nvPr>
        </p:nvSpPr>
        <p:spPr>
          <a:xfrm>
            <a:off x="1371600" y="3429000"/>
            <a:ext cx="6400800" cy="1752600"/>
          </a:xfrm>
        </p:spPr>
        <p:txBody>
          <a:bodyPr>
            <a:normAutofit/>
          </a:bodyPr>
          <a:lstStyle/>
          <a:p>
            <a:pPr marL="0" indent="0" algn="ctr">
              <a:buFontTx/>
              <a:buNone/>
            </a:pPr>
            <a:r>
              <a:rPr lang="zh-TW" altLang="en-US" dirty="0" smtClean="0">
                <a:solidFill>
                  <a:srgbClr val="8989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讀書會分享</a:t>
            </a:r>
            <a:endParaRPr lang="en-US" altLang="zh-TW" dirty="0" smtClean="0">
              <a:solidFill>
                <a:srgbClr val="89898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FontTx/>
              <a:buNone/>
            </a:pPr>
            <a:r>
              <a:rPr lang="zh-TW" altLang="en-US" dirty="0" smtClean="0">
                <a:solidFill>
                  <a:srgbClr val="8989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蔡文軒</a:t>
            </a:r>
            <a:endParaRPr lang="en-US" altLang="zh-TW" dirty="0" smtClean="0">
              <a:solidFill>
                <a:srgbClr val="89898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FontTx/>
              <a:buNone/>
            </a:pPr>
            <a:r>
              <a:rPr lang="en-US" altLang="zh-TW" dirty="0" smtClean="0">
                <a:solidFill>
                  <a:srgbClr val="89898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2019.11.08</a:t>
            </a:r>
            <a:endParaRPr lang="zh-TW" altLang="en-US" dirty="0">
              <a:solidFill>
                <a:srgbClr val="89898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457200" y="274638"/>
            <a:ext cx="8229600" cy="92211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Fragment</a:t>
            </a:r>
            <a:r>
              <a:rPr lang="zh-TW" altLang="en-US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是什麼</a:t>
            </a:r>
            <a:endParaRPr lang="zh-TW" altLang="en-US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TW" altLang="en-US" sz="24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依附在</a:t>
            </a:r>
            <a:r>
              <a:rPr lang="en-US" altLang="zh-TW" sz="24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Activity</a:t>
            </a:r>
            <a:r>
              <a:rPr lang="zh-TW" altLang="en-US" sz="24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</a:t>
            </a:r>
            <a:endParaRPr lang="en-US" altLang="zh-TW" sz="2400" kern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擁有對應</a:t>
            </a:r>
            <a:r>
              <a:rPr lang="en-US" altLang="zh-TW" sz="24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Activity</a:t>
            </a:r>
            <a:r>
              <a:rPr lang="zh-TW" altLang="en-US" sz="24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的生命週期</a:t>
            </a:r>
            <a:endParaRPr lang="en-US" altLang="zh-TW" sz="2400" kern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「android facebook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156532"/>
            <a:ext cx="4064902" cy="396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99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735" y="722721"/>
            <a:ext cx="5164265" cy="6135277"/>
          </a:xfrm>
          <a:prstGeom prst="rect">
            <a:avLst/>
          </a:prstGeom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457200" y="274638"/>
            <a:ext cx="8229600" cy="92211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zh-TW" altLang="en-US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生命週期</a:t>
            </a:r>
            <a:endParaRPr lang="zh-TW" altLang="en-US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400" kern="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onCreateView</a:t>
            </a:r>
            <a:r>
              <a:rPr lang="en-US" altLang="zh-TW" sz="24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r>
              <a:rPr lang="en-US" altLang="zh-TW" sz="2400" kern="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onActitityCreated</a:t>
            </a:r>
            <a:r>
              <a:rPr lang="en-US" altLang="zh-TW" sz="24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r>
              <a:rPr lang="en-US" altLang="zh-TW" sz="2400" kern="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onDestroyView</a:t>
            </a:r>
            <a:r>
              <a:rPr lang="en-US" altLang="zh-TW" sz="24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r>
              <a:rPr lang="en-US" altLang="zh-TW" sz="2400" kern="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onDetach</a:t>
            </a:r>
            <a:r>
              <a:rPr lang="en-US" altLang="zh-TW" sz="24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en-US" altLang="zh-TW" sz="2400" kern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517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457200" y="274638"/>
            <a:ext cx="8229600" cy="92211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zh-TW" altLang="en-US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zh-TW" altLang="en-US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</a:t>
            </a:r>
            <a:r>
              <a:rPr lang="en-US" altLang="zh-TW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</a:t>
            </a:r>
            <a:r>
              <a:rPr lang="zh-TW" altLang="en-US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生命週期</a:t>
            </a:r>
            <a:endParaRPr lang="zh-TW" altLang="en-US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TW" altLang="en-US" sz="24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建立專案</a:t>
            </a:r>
            <a:endParaRPr lang="en-US" altLang="zh-TW" sz="2400" kern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建立四個</a:t>
            </a:r>
            <a:r>
              <a:rPr lang="en-US" altLang="zh-TW" sz="24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Fragment</a:t>
            </a:r>
            <a:r>
              <a:rPr lang="zh-TW" altLang="en-US" sz="24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layout</a:t>
            </a:r>
          </a:p>
          <a:p>
            <a:r>
              <a:rPr lang="zh-TW" altLang="en-US" sz="24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sz="24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對應四個</a:t>
            </a:r>
            <a:r>
              <a:rPr lang="en-US" altLang="zh-TW" sz="24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Fragment</a:t>
            </a:r>
            <a:r>
              <a:rPr lang="zh-TW" altLang="en-US" sz="24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 kern="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kt</a:t>
            </a:r>
            <a:r>
              <a:rPr lang="zh-TW" altLang="en-US" sz="24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4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24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  <a:endParaRPr lang="en-US" altLang="zh-TW" sz="2400" kern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kern="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MainActivity</a:t>
            </a:r>
            <a:r>
              <a:rPr lang="zh-TW" altLang="en-US" sz="24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建立滑頁對應</a:t>
            </a:r>
            <a:r>
              <a:rPr lang="en-US" altLang="zh-TW" sz="24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Fragment</a:t>
            </a:r>
          </a:p>
          <a:p>
            <a:r>
              <a:rPr lang="en-US" altLang="zh-TW" sz="24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 app</a:t>
            </a:r>
            <a:r>
              <a:rPr lang="zh-TW" altLang="en-US" sz="24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查看生命週期</a:t>
            </a:r>
            <a:endParaRPr lang="en-US" altLang="zh-TW" sz="2400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kern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517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457200" y="274638"/>
            <a:ext cx="8229600" cy="92211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帶回家</a:t>
            </a:r>
            <a:endParaRPr lang="zh-TW" altLang="en-US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「android mac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789040"/>
            <a:ext cx="4569566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TW" altLang="en-US" sz="28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手機開啟開發人員選項</a:t>
            </a:r>
            <a:endParaRPr lang="en-US" altLang="zh-TW" sz="2800" kern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</a:t>
            </a:r>
            <a:r>
              <a:rPr lang="zh-TW" altLang="en-US" sz="24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手機→版本號碼→連點</a:t>
            </a:r>
            <a:r>
              <a:rPr lang="en-US" altLang="zh-TW" sz="24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4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</a:t>
            </a:r>
            <a:endParaRPr lang="en-US" altLang="zh-TW" sz="2400" kern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USB</a:t>
            </a: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偵</a:t>
            </a:r>
            <a:r>
              <a:rPr lang="zh-TW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錯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USB</a:t>
            </a:r>
            <a:r>
              <a:rPr lang="zh-TW" altLang="en-US" sz="28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連接</a:t>
            </a:r>
            <a:r>
              <a:rPr lang="en-US" altLang="zh-TW" sz="28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</a:t>
            </a:r>
          </a:p>
          <a:p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 app</a:t>
            </a: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安裝至手機上</a:t>
            </a:r>
          </a:p>
          <a:p>
            <a:endParaRPr lang="en-US" altLang="zh-TW" sz="2400" kern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377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457200" y="1065799"/>
            <a:ext cx="8229600" cy="850106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You~</a:t>
            </a:r>
            <a:endParaRPr lang="zh-TW" altLang="en-US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TW" sz="2400" kern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400" kern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TW" sz="2400" kern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 descr="「android build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32" y="1973613"/>
            <a:ext cx="7596336" cy="383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3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自訂設計">
  <a:themeElements>
    <a:clrScheme name="2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訂設計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911AE1D15574D34A96D03389BC94640B" ma:contentTypeVersion="0" ma:contentTypeDescription="建立新的文件。" ma:contentTypeScope="" ma:versionID="501cd20965d70f592901fe858f0b517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d6edddc00996549d4a35e321cdf2d9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664DF2-8E02-4894-85E4-6AA2707723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B1E4D-C3B0-47C9-8A7B-28EEF34B20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0E77BB1-9FD1-4C9F-8218-A1103D6BC87D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32253</TotalTime>
  <Words>105</Words>
  <Application>Microsoft Office PowerPoint</Application>
  <PresentationFormat>如螢幕大小 (4:3)</PresentationFormat>
  <Paragraphs>31</Paragraphs>
  <Slides>6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2_自訂設計</vt:lpstr>
      <vt:lpstr>Android APP 實作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Powerchip Semiconductor Manufacturing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營運系統部 - 陳若儀</dc:creator>
  <cp:lastModifiedBy>應用系統部 - 蔡文軒</cp:lastModifiedBy>
  <cp:revision>212</cp:revision>
  <dcterms:created xsi:type="dcterms:W3CDTF">2018-07-27T03:16:51Z</dcterms:created>
  <dcterms:modified xsi:type="dcterms:W3CDTF">2019-11-06T05:25:49Z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0x010100911AE1D15574D34A96D03389BC94640B</vt:lpwstr>
  </property>
  <property fmtid="{D5CDD505-2E9C-101B-9397-08002B2CF9AE}" pid="3" name="SPSDescription">
    <vt:lpwstr/>
  </property>
  <property fmtid="{D5CDD505-2E9C-101B-9397-08002B2CF9AE}" pid="4" name="Owner">
    <vt:lpwstr/>
  </property>
  <property fmtid="{D5CDD505-2E9C-101B-9397-08002B2CF9AE}" pid="5" name="Status">
    <vt:lpwstr/>
  </property>
  <property fmtid="{D5CDD505-2E9C-101B-9397-08002B2CF9AE}" pid="6" name="IsMyDocuments">
    <vt:bool>true</vt:bool>
  </property>
</Properties>
</file>